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notesSlides/notesSlide2.xml" ContentType="application/vnd.openxmlformats-officedocument.presentationml.notesSlide+xml"/>
  <Override PartName="/ppt/ink/ink31.xml" ContentType="application/inkml+xml"/>
  <Override PartName="/ppt/ink/ink32.xml" ContentType="application/inkml+xml"/>
  <Override PartName="/ppt/notesSlides/notesSlide3.xml" ContentType="application/vnd.openxmlformats-officedocument.presentationml.notesSlide+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notesSlides/notesSlide4.xml" ContentType="application/vnd.openxmlformats-officedocument.presentationml.notesSlide+xml"/>
  <Override PartName="/ppt/notesSlides/notesSlide5.xml" ContentType="application/vnd.openxmlformats-officedocument.presentationml.notesSlide+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
  </p:notesMasterIdLst>
  <p:sldIdLst>
    <p:sldId id="256" r:id="rId2"/>
    <p:sldId id="257" r:id="rId3"/>
    <p:sldId id="258" r:id="rId4"/>
    <p:sldId id="259" r:id="rId5"/>
    <p:sldId id="262" r:id="rId6"/>
    <p:sldId id="261" r:id="rId7"/>
    <p:sldId id="260" r:id="rId8"/>
    <p:sldId id="263" r:id="rId9"/>
    <p:sldId id="264"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997" autoAdjust="0"/>
    <p:restoredTop sz="94660"/>
  </p:normalViewPr>
  <p:slideViewPr>
    <p:cSldViewPr snapToGrid="0">
      <p:cViewPr varScale="1">
        <p:scale>
          <a:sx n="120" d="100"/>
          <a:sy n="120" d="100"/>
        </p:scale>
        <p:origin x="66" y="18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8:26:18.388"/>
    </inkml:context>
    <inkml:brush xml:id="br0">
      <inkml:brushProperty name="width" value="0.035" units="cm"/>
      <inkml:brushProperty name="height" value="0.035" units="cm"/>
      <inkml:brushProperty name="color" value="#E71224"/>
    </inkml:brush>
  </inkml:definitions>
  <inkml:trace contextRef="#ctx0" brushRef="#br0">0 55 24575,'242'0'0,"-229"1"0,0 1 0,18 3 0,1 1 0,92 16 0,-89-14 0,-26-5 0,1-1 0,14 3 0,-17-4 0,1 1 0,0-1 0,-1 2 0,11 4 0,-8-4 0,-1 1 0,15 2 0,4-1 0,1 0 0,35-1 0,-46-3 0,26 5 0,-27-4 0,28 2 0,723-4 0,-752-1 0,29-5 0,-28 3 0,28-1 0,112 4 0,-152 0 0,0-1 0,-1 1 0,1-1 0,0-1 0,-1 1 0,1-1 0,6-3 0,-5 2 0,0 1 0,0 0 0,10-3 0,6 3 0,27-1 0,16-2 0,43-10 0,0-3 0,31-9 0,-108 21 0,-21 3 0,0 1 0,14-1 0,-15 2 0,0 0 0,0-1 0,-1 0 0,13-5 0,-12 4 0,1 0 0,-1 0 0,15-1 0,24-3 0,-26 4 0,32-1 0,682 4 0,-730 1 0,1 0 0,0 0 0,-1 1 0,1-1 0,-1 2 0,11 3 0,8 4 0,-25-10 0,1 0 0,0 0 0,0 1 0,0-1 0,0 0 0,0 1 0,0-1 0,-1 0 0,1 1 0,0 0 0,0-1 0,-1 1 0,1-1 0,0 1 0,-1 0 0,2 0 0,-2 0 0,0-1 0,0 0 0,0 1 0,0-1 0,0 0 0,0 1 0,0-1 0,0 0 0,-1 0 0,1 1 0,0-1 0,0 0 0,0 1 0,0-1 0,0 0 0,0 1 0,-1-1 0,1 0 0,0 0 0,0 1 0,0-1 0,-1 0 0,1 0 0,0 1 0,0-1 0,-1 0 0,1 0 0,-1 1 0,-2 0 0,0 1 0,0-1 0,0 1 0,0-1 0,-1 0 0,1 0 0,-4 0 0,-102 16 0,85-14 0,-30 8 0,6 0 0,19-5 0,18-3 0,-1-1 0,-24 2 0,29-3 0,0 0 0,-1 0 0,1 1 0,0 0 0,-11 4 0,11-3 0,-1 0 0,0-1 0,1 0 0,-1 0 0,-8 0 0,-43-1 0,31-2 0,0 2 0,-29 5 0,-11 1 0,-1 0 0,32-3 0,-1-1 0,-64-4 0,34 0 0,-211 1 0,269 0 0,0 1 0,-19 5 0,-14 1 0,-32-7-1365,61 0-5461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20T18:44:42.328"/>
    </inkml:context>
    <inkml:brush xml:id="br0">
      <inkml:brushProperty name="width" value="0.035" units="cm"/>
      <inkml:brushProperty name="height" value="0.035" units="cm"/>
      <inkml:brushProperty name="color" value="#E71224"/>
    </inkml:brush>
  </inkml:definitions>
  <inkml:trace contextRef="#ctx0" brushRef="#br0">1 56 24263,'2738'-56'0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20T18:44:44.873"/>
    </inkml:context>
    <inkml:brush xml:id="br0">
      <inkml:brushProperty name="width" value="0.035" units="cm"/>
      <inkml:brushProperty name="height" value="0.035" units="cm"/>
      <inkml:brushProperty name="color" value="#E71224"/>
    </inkml:brush>
  </inkml:definitions>
  <inkml:trace contextRef="#ctx0" brushRef="#br0">1 0 24575,'1207'0'0,"-1189"1"0,22 4 0,-22-2 0,21 0 0,29-4 0,51 2 0,-84 4 0,6 1 0,7-5 0,-17-2 0,53 8 0,-22-3 0,-43-3 0,32 4 0,-24-1 0,1-2 0,-1 0 0,32-4 0,-4 1 0,6 0 0,66 2 0,-83 4 0,-23-2 0,26 0 0,-36-3 0,-4-1 0,-1 1 0,1 1 0,0-1 0,-1 1 0,1 0 0,0 0 0,11 4 0,-9-1 0,1-1 0,-1-1 0,0 1 0,1-2 0,17 2 0,51-4 0,-30 0 0,228 1-1365,-267 0-5461</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20T18:44:47.077"/>
    </inkml:context>
    <inkml:brush xml:id="br0">
      <inkml:brushProperty name="width" value="0.035" units="cm"/>
      <inkml:brushProperty name="height" value="0.035" units="cm"/>
      <inkml:brushProperty name="color" value="#E71224"/>
    </inkml:brush>
  </inkml:definitions>
  <inkml:trace contextRef="#ctx0" brushRef="#br0">0 53 24575,'1005'0'0,"-992"0"0,24-5 0,-24 3 0,24-2 0,616 4 0,-301 1 0,-340-2 0,0 0 0,14-3 0,-14 1 0,26-1 0,215 5 0,-248-2 0,-1 1 0,1-1 0,0 0 0,-1 0 0,1-1 0,7-3 0,-6 3 0,-1 0 0,1 0 0,0 0 0,7 0 0,15 0 0,37 3 0,16-1 0,-50-6-1365,-23 4-5461</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20T18:44:54.763"/>
    </inkml:context>
    <inkml:brush xml:id="br0">
      <inkml:brushProperty name="width" value="0.035" units="cm"/>
      <inkml:brushProperty name="height" value="0.035" units="cm"/>
      <inkml:brushProperty name="color" value="#E71224"/>
    </inkml:brush>
  </inkml:definitions>
  <inkml:trace contextRef="#ctx0" brushRef="#br0">1 12 24575,'65'-5'0,"-43"2"0,23 0 0,1856 3 0,-1890 1 0,0 0 0,12 3 0,21 1 0,3 1 0,-31-4 0,21 2 0,-33-4 0,15-1 0,0 2 0,32 5 0,-34-3 0,31 0 0,-31-3 0,29 5 0,-19-1 0,1-2 0,-1-1 0,32-2 0,-4 0 0,1552 1 0,-1593 0 0,23 5 0,-23-2 0,22 0 0,1388-2 0,-687-3 0,-245 2 0,-481 0 0,-1-1 0,13-3 0,19-2 0,-29 6-99,-7 0-154,1 0 0,0 0 0,-1-1-1,10-2 1,-8 1-6573</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20T18:44:58.763"/>
    </inkml:context>
    <inkml:brush xml:id="br0">
      <inkml:brushProperty name="width" value="0.035" units="cm"/>
      <inkml:brushProperty name="height" value="0.035" units="cm"/>
      <inkml:brushProperty name="color" value="#E71224"/>
    </inkml:brush>
  </inkml:definitions>
  <inkml:trace contextRef="#ctx0" brushRef="#br0">0 0 24575,'4573'0'-1365,"-4564"0"-5461</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20T18:47:34.405"/>
    </inkml:context>
    <inkml:brush xml:id="br0">
      <inkml:brushProperty name="width" value="0.035" units="cm"/>
      <inkml:brushProperty name="height" value="0.035" units="cm"/>
      <inkml:brushProperty name="color" value="#E71224"/>
    </inkml:brush>
  </inkml:definitions>
  <inkml:trace contextRef="#ctx0" brushRef="#br0">1 32 24575,'51'1'0,"59"-2"0,-35-11 0,-40 7 0,-16 2 0,29 0 0,491 3 0,-536 1-170,-1-1-1,1-1 0,-1 1 1,1 0-1,-1-1 0,0 1 1,5-2-1,1-3-6655</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20T18:48:11.950"/>
    </inkml:context>
    <inkml:brush xml:id="br0">
      <inkml:brushProperty name="width" value="0.035" units="cm"/>
      <inkml:brushProperty name="height" value="0.035" units="cm"/>
      <inkml:brushProperty name="color" value="#E71224"/>
    </inkml:brush>
  </inkml:definitions>
  <inkml:trace contextRef="#ctx0" brushRef="#br0">0 3 24575,'40'-1'0,"-15"0"0,-1 1 0,1 1 0,31 6 0,-42-5 0,26 2 0,-26-4 0,-1 1 0,17 4 0,-4-1 0,31 3 0,-7-2 0,-11 5 0,-32-7 0,1-1 0,0 0 0,0 0 0,10 0 0,219-1-740,-114-2 773,-57 2 706,69-3-771,-89-3 32,-23 2 0,23 0 0,-6 3 0,57-8 0,-59 5 0,74 3 0,-48 1 0,-33-1 0,0 1 0,1-2 0,36-6 0,-32 3 0,0 2 0,57 3 0,-29 0 0,-38-1 0,-9 1 0,0-1 0,0-1 0,0 0 0,17-5 0,-18 3 0,-1 1 0,1 1 0,24 0 0,-21 1 0,35-4 0,-19 0 0,1 2 0,54 2 0,-26 2 0,2007-2 0,-2050 1 0,22 3 0,-22-1 0,23 0 0,4-4 0,54 2 0,-60 4 0,-21-2 0,28 1 0,16 1 0,-2 0 0,-58-4 0,0 0 0,0-1 0,-1 1 0,1 1 0,0-1 0,6 4 0,-5-3 0,-1 0 0,0 0 0,1 0 0,8 0 0,130 0 0,-75-3 0,32-1 0,106 4 0,-150 3 0,33 2 0,692-8 0,-776 1 0,1-1 0,-1 0 0,0 0 0,0-1 0,11-4 0,-10 3 0,0 1 0,1 0 0,10-2 0,23 2 0,53 2 0,-29 2 0,-13-3 0,60 2 0,-75 4 0,-23-2 0,23 0 0,716-2-599,-346-2 362,-392 1 237,26 6 0,-25-4 0,24 2 0,10-5 146,-18 1 84,0 0 0,42 7 0,-55-5-230,26 1 0,-27-3 0,34 6 0,-30-3 0,1-1 0,43-1 0,-42-2 0,-1 1 0,37 6 0,-28-3 0,0 0 0,57-4 0,-29 0 0,33 8 0,-84-6 0,82 3 0,-65-5 0,1 2 0,31 5 0,-24-2 0,-1-2 0,61-2 0,-31-2 0,125 2 0,-183 1 0,1 0 0,-1 0 0,1 0 0,-1 0 0,1 1 0,5 2 0,-5-1 0,0-1 0,1 0 0,-1-1 0,0 1 0,7 0 0,110-3 0,18 2 0,-97 3 0,-22-1 0,26 1 0,316-5-1365,-353 1-5461</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20T18:48:21.827"/>
    </inkml:context>
    <inkml:brush xml:id="br0">
      <inkml:brushProperty name="width" value="0.035" units="cm"/>
      <inkml:brushProperty name="height" value="0.035" units="cm"/>
      <inkml:brushProperty name="color" value="#E71224"/>
    </inkml:brush>
  </inkml:definitions>
  <inkml:trace contextRef="#ctx0" brushRef="#br0">1 90 24575,'5'0'0,"0"0"0,0-1 0,0 1 0,0-1 0,0 0 0,0-1 0,0 1 0,0-1 0,8-4 0,-5 3 0,0 1 0,-1 0 0,1 0 0,14-1 0,4-1 0,-13 2 0,0 1 0,20 0 0,-20 1 0,1 0 0,18-4 0,65-9 0,-80 11 0,15 0 0,37 2 0,20-1 0,-52-4 0,-25 2 0,-1 2 0,15-1 0,876 1 0,-421 2 0,-464-2 0,23-4 0,-22 3 0,21-1 0,726 2-1051,-356 2 2102,-392-2-1051,22-3 0,-21 1 0,20 0 0,1433 2 0,-705 2 0,-753 0 0,24 4 0,-24-3 0,24 2 0,1318-4-617,-649-1 1234,1958 1-617,-2649 1 0,22 4 0,11 0 0,12 1 0,-39-3 0,25 0 0,345-3 0,-380 0 0,0 1 0,12 3 0,20 2 0,43-7 0,40 2 0,-89 4 67,-24-3-783,24 2 0,-27-4-6110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20T18:48:25.748"/>
    </inkml:context>
    <inkml:brush xml:id="br0">
      <inkml:brushProperty name="width" value="0.035" units="cm"/>
      <inkml:brushProperty name="height" value="0.035" units="cm"/>
      <inkml:brushProperty name="color" value="#E71224"/>
    </inkml:brush>
  </inkml:definitions>
  <inkml:trace contextRef="#ctx0" brushRef="#br0">0 1 24575,'1511'0'0,"-1500"1"0,0 0 0,13 3 0,18 2 0,32-1 0,14 0 0,-74-4 0,23 4 0,13 0 0,140-5 0,-186 0 0,1 1 0,-1 0 0,0 0 0,0 0 0,0 0 0,0 0 0,6 4 0,-5-3 0,-1 0 0,1 0 0,0-1 0,0 1 0,6 0 0,36 1 0,51-4 0,-28 0 0,-2 2 0,75-3 0,-99-3 0,-22 2 0,27-1 0,-11 5 0,0-1 0,73-7 0,-70 3 0,0 2 0,49 3 0,-23 0 0,85-9 0,-116 5-40,61 3 0,13 0-19,-66-5 107,-22 2-2,25 0-1,2706 4-45,-1434-2 0,-1308 1 0,0-1 0,12-3 0,19-2 0,392 5 0,-213 2 0,66-1-1365,-277 0-5461</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20T18:48:35.311"/>
    </inkml:context>
    <inkml:brush xml:id="br0">
      <inkml:brushProperty name="width" value="0.035" units="cm"/>
      <inkml:brushProperty name="height" value="0.035" units="cm"/>
      <inkml:brushProperty name="color" value="#E71224"/>
    </inkml:brush>
  </inkml:definitions>
  <inkml:trace contextRef="#ctx0" brushRef="#br0">1 156 24575,'3031'0'0,"-3021"-1"0,-1 0 0,1-1 0,0 1 0,11-5 0,-11 3 0,1 0 0,0 1 0,12-1 0,39-3 0,24 0 0,-66 5 0,23-4 0,-22 3 0,22-1 0,-26 2 0,23-3 0,16-2 0,-1 1 0,1-1 0,6 1 0,4-1 0,-53 6 0,0-1 0,-1-1 0,1-1 0,-1 1 0,20-9 0,-1 2 0,-20 6 0,0 1 0,1 1 0,18-1 0,17-1 0,15-3 0,4 0 0,-20 0 0,0 1 0,49 1 0,-78 3 0,24-4 0,15 0 0,773 4 0,-389 2 0,-424 0 0,23 4 0,13 0 0,384-4 0,-213-2 0,-203 2 0,24 5 0,-6-1 0,2-1 0,-17 0 0,28-1 0,-46-2 0,-1-1 0,1 1 0,-1 0 0,0 0 0,0 0 0,1 1 0,3 2 0,-3-2 0,0 0 0,0-1 0,0 1 0,10 1 0,23 2 0,-17-2 0,21 1 0,14 1 0,-38-2 0,22 0 0,-21-1 0,-1 0 0,1 1 0,35 10 0,-13-2 0,-41-11 0,1 0 0,0 0 0,-1 0 0,1 0 0,-1 1 0,1-1 0,0 0 0,-1 0 0,1 1 0,-1-1 0,1 0 0,-1 1 0,1-1 0,-1 0 0,1 1 0,-1-1 0,1 2 0,-1-2 0,0 0 0,0 0 0,0 1 0,0-1 0,0 0 0,0 1 0,0-1 0,0 0 0,0 0 0,0 1 0,0-1 0,0 0 0,0 1 0,0-1 0,-1 0 0,1 0 0,0 0 0,0 1 0,0-1 0,0 0 0,-1 0 0,1 1 0,0-1 0,0 0 0,-1 0 0,-22 13 0,20-12 0,-11 6 0,-1-2 0,0 0 0,0-1 0,0 0 0,-1-1 0,-16 0 0,-39 7 0,40-5 0,-56 2 0,-332-7 0,401-1 0,-23-3 0,-14-2 0,-29 0 0,-13 0 0,67 7 0,-5 0 0,0-2 0,-42-6 0,41 3 0,1 2 0,-54 2 0,26 2 0,-279-2 0,336-1 0,-1 0 0,1 0 0,0 0 0,0-1 0,-10-3 0,8 2 0,1 1 0,-1 0 0,-9-2 0,-30 2 0,-50 3 0,28 0 0,-234-1 0,292 1 0,1 0 0,-1 0 0,0 2 0,-9 2 0,9-2 0,0 0 0,0-1 0,-18 1 0,7-1 0,0 1 0,0 1 0,1 1 0,-22 8 0,-14 2 0,44-11 0,-23 10 0,25-9 0,0-1 0,-18 5 0,26-9 0,-29 7 0,0-1 0,-1-2 0,-32 0 0,31-3 0,-45 6 0,35-3 0,-71-4 0,47-1 0,20 1-1365,38 0-5461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8:26:20.309"/>
    </inkml:context>
    <inkml:brush xml:id="br0">
      <inkml:brushProperty name="width" value="0.035" units="cm"/>
      <inkml:brushProperty name="height" value="0.035" units="cm"/>
      <inkml:brushProperty name="color" value="#E71224"/>
    </inkml:brush>
  </inkml:definitions>
  <inkml:trace contextRef="#ctx0" brushRef="#br0">1 1 24575,'279'0'0,"-260"1"0,0 1 0,36 9 0,-35-7 0,-1 0 0,33 1 0,-22-4 0,48 6 0,-9 0 0,5 0 0,-37-2 0,0-3 0,65-2 0,-35-2 0,271 2 0,-325 0 0,1-2 0,14-2 0,-13 1 0,23-1 0,-24 3 0,24-5 0,-24 3 0,25-2 0,24 6 0,28-2 0,-49-5 0,-29 3 0,25-1 0,16-2 0,-38 3 0,23-1 0,2 4-1365,-29 0-5461</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20T18:48:37.717"/>
    </inkml:context>
    <inkml:brush xml:id="br0">
      <inkml:brushProperty name="width" value="0.035" units="cm"/>
      <inkml:brushProperty name="height" value="0.035" units="cm"/>
      <inkml:brushProperty name="color" value="#E71224"/>
    </inkml:brush>
  </inkml:definitions>
  <inkml:trace contextRef="#ctx0" brushRef="#br0">0 109 24575,'5'0'0,"0"-1"0,-1 0 0,1 0 0,-1 0 0,1 0 0,7-4 0,-6 2 0,-1 1 0,1 0 0,-1 1 0,9-2 0,29 0 0,49 4 0,-26 1 0,498-2 0,-547-1 0,23-4 0,-22 2 0,21 0 0,752 4 0,-777-2 0,0-1 0,15-2 0,2-2 0,-4 3 0,-7 0 0,32-1 0,-30 4 0,0-1 0,23-4 0,-25 2 0,24 1 0,-25 1 0,32-4 0,-30 2 0,0 1 0,1 1 0,27 2 0,32-1 0,-46-5 0,6-1 0,365 5 0,-198 2 0,-172 0 0,-17 0 0,-1-1 0,24-3 0,-38 2 0,1 0 0,0 0 0,0-1 0,5-3 0,-7 4 0,0-1 0,0 1 0,0 0 0,0 0 0,0 0 0,1 0 0,-1 0 0,0 1 0,0 0 0,1-1 0,5 2 0,78 17 0,-33-5 0,-37-8-1365,-10-2-5461</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20T18:48:39.843"/>
    </inkml:context>
    <inkml:brush xml:id="br0">
      <inkml:brushProperty name="width" value="0.035" units="cm"/>
      <inkml:brushProperty name="height" value="0.035" units="cm"/>
      <inkml:brushProperty name="color" value="#E71224"/>
    </inkml:brush>
  </inkml:definitions>
  <inkml:trace contextRef="#ctx0" brushRef="#br0">1093 13 24575,'-732'0'0,"716"0"0,-26-6 0,25 4 0,-23-2 0,-11 3 0,-85 3 0,86 8-1365,41-9-5461</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20T18:48:41.172"/>
    </inkml:context>
    <inkml:brush xml:id="br0">
      <inkml:brushProperty name="width" value="0.035" units="cm"/>
      <inkml:brushProperty name="height" value="0.035" units="cm"/>
      <inkml:brushProperty name="color" value="#E71224"/>
    </inkml:brush>
  </inkml:definitions>
  <inkml:trace contextRef="#ctx0" brushRef="#br0">1214 112 24575,'-336'0'0,"323"0"0,1-2 0,-15-2 0,-10-2 0,0 2 0,11 0 0,-25 1 0,44 3 0,0-1 0,1 0 0,-1-1 0,0 1 0,-9-5 0,-10-2 0,-8 0 0,1 2 0,-2 1 0,-51-1 0,72 5 0,-27-4 0,9 0 0,1 0 0,-11-1 0,-13 0 0,22 1 0,-2 0 0,22 3 0,-28-2 0,-23 4-1365,54 0-5461</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20T18:50:04.204"/>
    </inkml:context>
    <inkml:brush xml:id="br0">
      <inkml:brushProperty name="width" value="0.035" units="cm"/>
      <inkml:brushProperty name="height" value="0.035" units="cm"/>
      <inkml:brushProperty name="color" value="#E71224"/>
    </inkml:brush>
  </inkml:definitions>
  <inkml:trace contextRef="#ctx0" brushRef="#br0">0 114 24575,'2'25'0,"0"0"0,8 32 0,-10-55 0,8 19 0,-8-21 0,0 0 0,0 1 0,1-1 0,-1 0 0,0 0 0,0 1 0,1-1 0,-1 0 0,0 0 0,0 1 0,1-1 0,-1 0 0,0 0 0,1 0 0,-1 0 0,0 1 0,1-1 0,-1 0 0,0 0 0,1 0 0,-1 0 0,0 0 0,1 0 0,-1 0 0,0 0 0,1 0 0,-1 0 0,0 0 0,1 0 0,-1 0 0,0 0 0,1-1 0,-1 1 0,0 0 0,1 0 0,-1 0 0,0 0 0,1-1 0,-1 1 0,0 0 0,0 0 0,1 0 0,-1-1 0,0 1 0,0 0 0,0-1 0,1 1 0,-1 0 0,0 0 0,0-1 0,0 1 0,0 0 0,1-1 0,-1 1 0,6-9 110,-1-1-1,7-13 1,-9 15-373,1 1 1,0-1-1,0 1 0,1 0 0,8-10 1,-11 15 230,0 0 1,0 0 0,1 0 0,-1 1-1,1-1 1,-1 1 0,1-1 0,-1 1-1,1 0 1,0 0 0,0 0 0,-1 0-1,1 1 1,0-1 0,0 1 0,0 0-1,0 0 1,0 0 0,0 0 0,5 1-1,45 5-51,73-2-1,-30 1-1460,-15 0 329,541-3-636,-319-4 1225,-159-9 708,-51 1-1074,126-3 810,-50 3 181,-68-7-3,-36 4 4,-63 13 2,26-4 278,-1-1 1,-1-1 0,28-11 0,-24 7 1728,1 1 0,34-5 1,-63 13-1972,22-2 229,1 1 0,-1 1 0,34 2 0,-5 1-122,1304-2-1510,-1348 0-5461</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20T18:50:05.169"/>
    </inkml:context>
    <inkml:brush xml:id="br0">
      <inkml:brushProperty name="width" value="0.035" units="cm"/>
      <inkml:brushProperty name="height" value="0.035" units="cm"/>
      <inkml:brushProperty name="color" value="#E71224"/>
    </inkml:brush>
  </inkml:definitions>
  <inkml:trace contextRef="#ctx0" brushRef="#br0">1 14 24575,'45'-1'0,"47"-8"0,-45 6-220,72 3-1,-49 1 102,657-1-4077,-550 6 1710,-13 0-227,141 5 2357,-180-1-541,59 2-467,-72-11 1364,153 4 0,111 8 477,30-9 1408,-235-5-1214,-153 2-185,0 0 1,28 8-1,-26-5 497,36 3-1,93-7 3790,-68-1-4794,-70 1-6804</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20T18:50:07.344"/>
    </inkml:context>
    <inkml:brush xml:id="br0">
      <inkml:brushProperty name="width" value="0.035" units="cm"/>
      <inkml:brushProperty name="height" value="0.035" units="cm"/>
      <inkml:brushProperty name="color" value="#E71224"/>
    </inkml:brush>
  </inkml:definitions>
  <inkml:trace contextRef="#ctx0" brushRef="#br0">1167 0 24401,'-1166'260'0,"3499"-260"0,-3500-260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20T18:49:17.029"/>
    </inkml:context>
    <inkml:brush xml:id="br0">
      <inkml:brushProperty name="width" value="0.035" units="cm"/>
      <inkml:brushProperty name="height" value="0.035" units="cm"/>
      <inkml:brushProperty name="color" value="#E71224"/>
    </inkml:brush>
  </inkml:definitions>
  <inkml:trace contextRef="#ctx0" brushRef="#br0">0 0 24575,'1180'0'0,"-1169"1"0,0 0 0,15 3 0,1 1 0,-12-3 0,0 1 0,0 0 0,0 1 0,20 9 0,-26-10 0,0 0 0,1-1 0,-1 0 0,20 1 0,-2 0 0,19 3 0,71 2 0,-88-8 0,-9-1 0,0 1 0,0 1 0,35 6 0,-36-4 0,1-1 0,-1-1 0,39-2 0,-15 0 0,-39 1-273,1 0 0,0-1 0,-1 1 0,9-3 0,-6 0-6553</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20T18:49:18.576"/>
    </inkml:context>
    <inkml:brush xml:id="br0">
      <inkml:brushProperty name="width" value="0.035" units="cm"/>
      <inkml:brushProperty name="height" value="0.035" units="cm"/>
      <inkml:brushProperty name="color" value="#E71224"/>
    </inkml:brush>
  </inkml:definitions>
  <inkml:trace contextRef="#ctx0" brushRef="#br0">1 13 24575,'0'0'0,"0"-1"0,0 1 0,0 0 0,1-1 0,-1 1 0,0-1 0,0 1 0,1 0 0,-1-1 0,0 1 0,1 0 0,-1-1 0,0 1 0,1 0 0,-1-1 0,0 1 0,1 0 0,-1 0 0,1 0 0,-1-1 0,1 1 0,-1 0 0,1 0 0,-1 0 0,0 0 0,2 0 0,14-2 0,-14 1 0,42-1 0,74 4 0,-47 8 0,-51-6 0,1 0 0,31 0 0,89-5-1365,-130 1-5461</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20T18:49:21.029"/>
    </inkml:context>
    <inkml:brush xml:id="br0">
      <inkml:brushProperty name="width" value="0.035" units="cm"/>
      <inkml:brushProperty name="height" value="0.035" units="cm"/>
      <inkml:brushProperty name="color" value="#E71224"/>
    </inkml:brush>
  </inkml:definitions>
  <inkml:trace contextRef="#ctx0" brushRef="#br0">1 12 24575,'583'0'0,"-572"0"0,-1-2 0,14-1 0,18-3 0,223 5 81,-129 2-1527,-126-1-5380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20T18:49:23.920"/>
    </inkml:context>
    <inkml:brush xml:id="br0">
      <inkml:brushProperty name="width" value="0.035" units="cm"/>
      <inkml:brushProperty name="height" value="0.035" units="cm"/>
      <inkml:brushProperty name="color" value="#E71224"/>
    </inkml:brush>
  </inkml:definitions>
  <inkml:trace contextRef="#ctx0" brushRef="#br0">1 2 24575,'85'-1'0,"91"2"0,-138 5 0,-25-4 0,24 1 0,226-3 0,-257 0 0,0 1 0,1 0 0,-1 0 0,0 1 0,11 4 0,-10-3 0,0-1 0,0 0 0,13 2 0,133-2 0,-79-4 0,49 2-1365,-111 0-5461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18T18:29:02.912"/>
    </inkml:context>
    <inkml:brush xml:id="br0">
      <inkml:brushProperty name="width" value="0.035" units="cm"/>
      <inkml:brushProperty name="height" value="0.035" units="cm"/>
      <inkml:brushProperty name="color" value="#E71224"/>
    </inkml:brush>
  </inkml:definitions>
  <inkml:trace contextRef="#ctx0" brushRef="#br0">0 0 24575,'0'0'-8191</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20T19:31:15.920"/>
    </inkml:context>
    <inkml:brush xml:id="br0">
      <inkml:brushProperty name="width" value="0.035" units="cm"/>
      <inkml:brushProperty name="height" value="0.035" units="cm"/>
      <inkml:brushProperty name="color" value="#E71224"/>
    </inkml:brush>
  </inkml:definitions>
  <inkml:trace contextRef="#ctx0" brushRef="#br0">1 46 24575,'10'0'0,"0"-1"0,14-3 0,17-2 0,-35 6 0,0-1 0,0 0 0,0-1 0,0 1 0,10-5 0,16-3 0,42-2 0,-26 7 0,70 5 0,-46 0 0,167-1 0,-234 0 0,-1 1 0,0 0 0,1 0 0,-1 0 0,0 0 0,0 1 0,6 2 0,-5-2 0,0 0 0,0 0 0,0 0 0,10 1 0,13 0 0,94 6 0,-78-10 0,64 2 0,-74 4 0,8 0 0,21 1 0,10-1 0,-60-4 0,-1 0 0,13 3 0,-12-1 0,24 0 0,316-3 0,-341-1 0,-1 0 0,18-4 0,-5 0 0,3-2-1365,-19 5-5461</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20T18:53:11.061"/>
    </inkml:context>
    <inkml:brush xml:id="br0">
      <inkml:brushProperty name="width" value="0.035" units="cm"/>
      <inkml:brushProperty name="height" value="0.035" units="cm"/>
      <inkml:brushProperty name="color" value="#E71224"/>
    </inkml:brush>
  </inkml:definitions>
  <inkml:trace contextRef="#ctx0" brushRef="#br0">1 35 24575,'24'-5'0,"-3"0"0,18 3 0,26-4 0,7 1 0,-48 5 0,30-5 0,-16 1-197,-1 1-1,57 4 0,-28 0 55,-2-2 143,70 3 0,-36 10 476,-32-3-216,74 20-260,-140-29 0,42 8-175,44 3 0,4 1-33,11 1-25,-58-8-143,66 15-1,-49-8 285,104 10-1,-90-14 81,2-1 12,-33-4 0,54 11 0,67 8 0,-59-10 0,-30 2 0,22 3 0,142 10-1867,-143-14 1974,37 4-2544,-40-14 2176,-28-2-673,110 16 1,39 22 376,-52-18 116,8 2 961,-8-1-432,10 2-189,64 13-378,-47-9 137,26 0-28,-37-7 88,-124-12 282,260 29 0,-93-26 0,-114-3 0,58 3 0,86-1 0,-76 5 66,-76-5-38,-10-5 185,-35-3 122,78 14 0,-71-8-335,74 4 0,1-1 0,-51 1 0,60 7 0,53 6 0,-5-5 0,-80-12 0,-13 6 0,40 2 0,-14-6 279,68 2 253,-162-11-307,43 7 0,28 2 191,164 1-416,-176-8 0,54 2 0,-114-4 0,48 7 0,23 3 0,39-8 0,97 2 0,-211-6 22,237 10 845,-171 6-867,34 3 0,-82-16 0,18 1 0,93 19 0,60 7 0,-126-20 0,-55-6 0,53 8 0,-39-5-118,82 1 0,-45-3 41,11-3 55,-57-2-18,77 11-1,-29 0-92,118 2 0,-68-6 60,-39-4 73,-47-2 0,58 8 0,81 6-329,1-15-212,-70-2 390,232 11 151,83-6-949,-249-4 684,376 1 1566,-505-3-842,85-14 1,-84 8-316,1 4-144,102 4 0,-74 3 0,69-3-6,163 2 46,-219 4 48,52 1-7,93 3-81,-75-5 0,16 1 0,-111-1 0,55 5 0,163 14 0,-233-22 9,89 6 26,176-1-35,-200-8 0,1316 2 1003,-1354 6-1003,-3 0 0,189-7 0,-264 2 0,0 0 0,0 1 0,19 5 0,-17-4 0,0 0 0,16 1 0,175-2 774,-105-3-517,567 1 4575,-650 1-4832,25 4 0,-25-2 0,24 0 0,27 3 0,-21-1 0,32 5 0,-46-5 0,45 2 0,-58-6 0,24 4 0,-3 0 0,-1 0 0,-14-2 0,26 0 0,160-3-1365,-201 0-5461</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20T18:53:13.279"/>
    </inkml:context>
    <inkml:brush xml:id="br0">
      <inkml:brushProperty name="width" value="0.035" units="cm"/>
      <inkml:brushProperty name="height" value="0.035" units="cm"/>
      <inkml:brushProperty name="color" value="#E71224"/>
    </inkml:brush>
  </inkml:definitions>
  <inkml:trace contextRef="#ctx0" brushRef="#br0">22036 2 24575,'-81'-1'0,"-86"2"0,82 10 0,-21 1 0,-4-1-543,48-3-892,-96 25-1,9-1-91,22-6 310,-19 3 1324,-20 6-107,71-13 0,2 2-677,-102 41 0,-15 5-302,-19-13 995,109-25-312,62-15 10,-63 10-1,-57 3 84,-171 23-355,75-21-513,166-20 1071,-173 14 0,122-15-421,-149 8-720,132-7 1141,-7 0 0,25-7-844,-100 1 669,82 5 175,13 0 0,-36-5 700,-79 0 460,120-1-1160,10 1 0,-10 5 770,3 0-19,17-6-751,-3 1 0,3 5 0,10 0 0,72-10 85,-113 4 629,-15 1-407,7-1-202,67-1-105,-57 6 0,-172 14 0,185-12 0,49-2 0,-171 2 0,177-8 0,-115 21 0,-110 18-241,80-27 241,165-6 0,-17 1 0,6-7 109,-131 3 320,174-7-622,-270 7 846,-58-1-679,227-8 19,-881 2 16,997 2 13,-45 7 0,-14 2-25,-236-9 776,169-4-516,-268 2 6909,409 1-7118,-23 4 0,23-3-52,-22 1 0,16-2 4,-42 5 0,-50 7 0,70-7-288,-58 15 0,59-12 159,-88 7-1,91-13-378,-137 11 508,120-9 0,-22 1 0,58-5-319,-41 9 0,38-6 141,-28 2 0,-26-1-1447,-127 2 1404,90-1-918,7-1 1226,-523-5-87,540 6-134,2 0 5,74-6 129,0 0 0,1 1 0,-28 6 0,1 1 35,-1-1 1,-54 0 0,87-6 6,-154 17 1742,25-1-1645,108-14-139,-1 2 0,-40 11 0,32-7 0,-70 6 0,26-4 0,52-6 0,1 1 0,-36 1 0,55-6 0,1 1 0,-1 0 0,-11 4 0,10-3 0,1 0 0,-17 1 0,-104 8 0,89-8 0,-88 3 0,53-1 0,3-1 0,70-5 0,-125 7 0,7-2 389,5 0 764,4 0-1046,-4 1-34,57-1 6,-92-4 0,69-3-40,66 2-53,1 1-1,-1 0 1,1 1 0,-32 8 0,27-5-3,1-2 1,-1 0-1,0-2 0,0 0 0,-28-3 0,-7 0-4,-1200 2 672,1240 1-128,-22 4-1,22-3-520,-21 1 0,-33-4-2,-56 2 0,84 4 0,23-2 0,-25 0 0,-231-3 0,257 1 0,-21 3 0,20-1 0,-22 0 0,18-3 0,0 1 0,-27 5 0,15-2 0,0-2 0,-59-2 0,29-2 0,-47 11 0,89-8 0,-42-1 0,51-1 0,-1 0 0,0 1 0,0 1 0,1 1 0,-1 0 0,-18 5 0,2 9 0,4-1 0,-6-1 0,-43 14 0,60-23 0,0 1 0,0 2 0,-20 10 0,25-12 0,0 0 0,-1-1 0,1-1 0,-17 3 0,-14 5 0,-66 16 0,101-24 0,-1 0 0,1 0 0,-1 1 0,1 1 0,1-1 0,-11 10 0,11-10 0,0 0 0,0 0 0,-18 7 0,0-1 0,-13 10 0,21-11 0,-1 0 0,-1-1 0,1-1 0,-28 7 0,28-9-1365,12-3-5461</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20T18:59:46.107"/>
    </inkml:context>
    <inkml:brush xml:id="br0">
      <inkml:brushProperty name="width" value="0.035" units="cm"/>
      <inkml:brushProperty name="height" value="0.035" units="cm"/>
      <inkml:brushProperty name="color" value="#E71224"/>
    </inkml:brush>
  </inkml:definitions>
  <inkml:trace contextRef="#ctx0" brushRef="#br0">1 0 24575,'0'0'-8191</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20T18:59:47.639"/>
    </inkml:context>
    <inkml:brush xml:id="br0">
      <inkml:brushProperty name="width" value="0.035" units="cm"/>
      <inkml:brushProperty name="height" value="0.035" units="cm"/>
      <inkml:brushProperty name="color" value="#E71224"/>
    </inkml:brush>
  </inkml:definitions>
  <inkml:trace contextRef="#ctx0" brushRef="#br0">1 0 24575,'13'0'-14,"0"1"1,0 0-1,0 0 0,-1 1 0,1 1 0,0 0 1,-1 1-1,0 1 0,1-1 0,12 9 1,12 6-367,67 25 1,9 6-456,-7-2 71,69 24-1835,157 57 314,-192-86 1327,35 12-371,-32-13 1245,-61-20 47,179 46 37,-147-40 0,51 10-915,-45-11 356,-116-26 559,291 56-776,199 19 621,-99-7 155,-270-49 0,105 17 0,352 57-845,-526-83 825,217 31 20,-170-24-110,669 103-2753,-407-74 2513,-53-6 361,439 57-11,-291-20 0,-11 3 0,-184-36 250,-14-2 55,295 59 388,-11 21-215,-257-61 247,-73-18-263,-45-12-105,35 9 123,-52-10-491,19 4 166,35 6 594,-87-20-636,286 44 321,-222-34-516,-113-18 66,251 53 83,-208-44-94,62 13 28,-64-14 6,10 2-8,128 38 578,-221-56-523,172 46 8,-54-15 232,30 10 105,-112-26-399,79 31 0,-24-15 708,-77-27-330,-1 2 0,53 24 0,-48-17-378,43 13 0,-34-14 0,92 44 0,-122-56 0,121 52 0,-94-38 472,53 17-1,-54-22 63,67 34 0,12 6-534,-77-36 0,41 23 0,73 35 1730,-55-28-826,13 4-904,-27-12 0,-16-7 0,-5 3 0,24 11 0,-20-9 0,9 3 0,-61-33 0,12 5 0,55 31 0,15 8 0,-2-2 0,-61-28 0,62 23 0,-3-1 0,73 31 104,-109-46-105,-42-19 4,26 9-1,26 4 19,39 14 10,-68-16-31,-27-13 0,32 12 0,-5-7 0,63 23 0,-9 2 0,-42-15 0,93 25 0,-142-46 0,26 8 0,52 22 0,-56-21 44,-1-1 1,50 10 0,7 3 22,-10 2 45,73 22 203,-68-24 323,9 2 124,-70-21-568,0 2 1,22 11 0,-24-10 5,1-1-1,27 8 1,72 20-200,-84-25 0,21 4 0,10-1-1365,-50-11-5461</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20T18:59:49.841"/>
    </inkml:context>
    <inkml:brush xml:id="br0">
      <inkml:brushProperty name="width" value="0.035" units="cm"/>
      <inkml:brushProperty name="height" value="0.035" units="cm"/>
      <inkml:brushProperty name="color" value="#E71224"/>
    </inkml:brush>
  </inkml:definitions>
  <inkml:trace contextRef="#ctx0" brushRef="#br0">0 4275 24575,'2'0'14,"35"1"-214,1-2 0,-1-1-1,67-14 1,-72 9 200,21-6 0,-3-1-917,1 3-1,53-6 1,33-7-1179,40-10-1279,-30 7 1854,24-3 686,-11 3 711,186-28 165,-263 43-38,19-4-207,140-17-205,104-16-121,-93 10-169,-87 17 634,324-39-1063,-7-3 808,-23 3 24,267-34-258,-709 93 554,713-125-125,-304 53 85,-129 25 16,277-47 304,-303 57-280,166-37 209,-348 60-191,170-28-18,-126 20 0,150-30 0,-11 5 0,-167 31 0,-59 10 0,279-52 0,-110 20 188,14-3-79,257-51-109,-250 52 0,31-2 0,28-6 0,397-59 293,-615 99-249,188-20 249,70-12-293,-46 8 0,-67 10 464,-76 7-234,55-4 326,134-11 155,-171 10-674,168-31-183,21-17-270,-154 33 422,-65 7-6,38-7 0,198-45 0,-204 42 0,106-17-99,-20 4 12,-28 13-4,-168 31 71,183-39 41,8-2 152,-38 8-163,-2-1-12,49-13 430,-47 9-112,-81 15 552,-40 10-804,167-43 1349,-50 12-1082,-110 27-380,9-10-27,-10 3 461,-19 12 433,37-10-90,-56 15-728,81-10 0,-57 12 0,-32 6 0,-16 3 0,48-14 0,-33 6 0,0 2 0,51-3 0,19-5 0,-54 8 0,-28 5 0,52-15 0,-61 12 0,1 2 0,38-7 0,11 2 0,86-26 0,-146 33 380,0-2-1,25-13 1,-24 11 103,32-11 0,96-21-483,-107 30 376,42-20 0,-43 16-376,43-11 0,9-4 0,-21 8 0,94-20 0,-55 16 0,159-34-80,-173 39 72,117-11 0,-182 27-7,42-11 0,-44 8-1,53-6 0,208-15 28,-235 23 54,39-1-71,-70 5 5,27-4 0,-27 3 0,27-1 0,-2 6 0,-27-1 0,-1-1 0,32-3 0,-42 1 0,-1 0 0,14-6 0,16-3 0,-16 8 0,25 0 0,-24 3 0,23-5 0,-21 2 0,-1 2 0,30 1 0,-32 1 0,0-2 0,-1 0 0,28-5 0,-25 3 0,0 0 0,50 1 0,-47 2 0,55-6 0,-43 2 206,46-1 1,25-2 1304,33-6-1432,-79 8-79,-46 5 0,0-1 0,1-1 0,27-6 0,-20 0 74,0 1-1,0 1 0,0 2 0,39-2 0,-52 5 229,0 0-1,16-3 1,21-3 489,17 1-791,-43 2 0,25 1 0,-31 2 262,28-5-1,-27 3-24,21-1-1,-1 3-236,-10 1 0,54-7 0,-12 1 0,-46 4 0,24-3 0,-6 1 0,-35 4 0,0-1 0,1 1 0,-1-1 0,0-1 0,-1 0 0,16-5 0,-8 2 0,1 0 0,0 1 0,1 0 0,-1 1 0,23 0 0,-16 0 0,-23 3 0,27-3-455,-1 0 0,27-9 0,-43 9-6371</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20T19:00:00.967"/>
    </inkml:context>
    <inkml:brush xml:id="br0">
      <inkml:brushProperty name="width" value="0.035" units="cm"/>
      <inkml:brushProperty name="height" value="0.035" units="cm"/>
      <inkml:brushProperty name="color" value="#E71224"/>
    </inkml:brush>
  </inkml:definitions>
  <inkml:trace contextRef="#ctx0" brushRef="#br0">0 1 24575,'466'0'-904,"-452"0"862,0 2 1,16 3-1,20 2-60,139 17-739,-174-22 827,5 3 26,30 9-1,-30-7-161,33 6 0,-41-11 54,48 8-548,85 24 0,-105-23 644,0-2 0,48 4 0,2 1 0,3 7-346,9 3-375,135 25-1929,-4 0 428,-65-14 1843,-60-11 390,118 30-11,-148-35 0,36 7 0,40 6-559,60 9 1594,17 5-972,22 2-200,25-9-205,-94-17-392,-67-9 576,34 11 28,-73-10 99,32 6-8,74 11-45,-5-3 84,-22-2 0,0 0 0,-65-8 0,-52-11 1,223 33 12,-133-19 93,12 2-41,92 9-65,6-2 0,-31-6 0,118 23 0,-59-7 0,14-8 4,-214-26 13,13 5-12,22 2-6,120-2 1,55 2 0,-230-9 0,90 9 0,377 29 0,-478-41-2,125 10-16,65 12 50,-151-17-44,67 12-88,39 3 109,146 11-9,-94-12 0,-145-15 0,14 6 0,7 1 0,172 5 0,58 12 0,-38-8-129,-284-21 67,42 2 70,116 10-83,83 4-126,-204-14 171,71 3 30,39 2 0,-11-8-7,116 2 599,-153 5-449,47 1-169,1648-7 1306,-1773 2-1280,56 9 0,18 3 0,221-12 0,-171-4 0,16 9 0,4 0 0,-150-7 0,249 8 0,-133-4 395,20 3 79,118 2-474,-225-10 0,-41 2-26,-1 1 0,35 8 0,-30-5 463,32 3 1,196-6-232,-128-3-228,73 9 22,143-2-8,-210-7 152,65 9 243,129-1-483,-200-9 74,-23 1 22,110 3 0,-131 4 0,38 2 0,286-8 0,-386 1 0,-1 1 0,35 8 0,-31-5 0,33 3 0,195-6 0,-130-4 0,444 2 829,-472 7-829,-2 0 0,298-8 164,-363 3 657,30 4 1,-30-3 76,27 1 0,32-5-914,61 2 1152,-37 13 515,-86-12-1651,34 8 0,-27 2 0,-24-9 0,0-1 0,1 0 0,-1 0 0,10 3 0,72 11 0,-46-11 0,-15-1 0,32 0 0,-35-3 0,24 5 0,-24-3 0,24 0 0,-30-2 0,24 5 0,9 0 0,8 1 0,-39-4 0,25 2 0,52 3 0,-40-3 0,-5 1 0,39 1 0,78-7-1365,-156 0-5461</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20T19:00:02.826"/>
    </inkml:context>
    <inkml:brush xml:id="br0">
      <inkml:brushProperty name="width" value="0.035" units="cm"/>
      <inkml:brushProperty name="height" value="0.035" units="cm"/>
      <inkml:brushProperty name="color" value="#E71224"/>
    </inkml:brush>
  </inkml:definitions>
  <inkml:trace contextRef="#ctx0" brushRef="#br0">26938 2 24575,'-73'-1'-239,"-79"2"-493,52 12 526,89-12 73,1 1-1,-1 0 0,-18 7 1,18-6 23,-1 0-1,1 0 1,-14 1 0,1-2 57,-335 33-5499,234-16 4385,-57 5 305,-25 2 862,76-8 0,-56 9-663,-40 5-216,59-4 879,90-13 0,-12 2 274,-80 13 440,-28 7-714,29-3 0,40-9 258,0 1 213,44-14-313,-125 24-170,40-7 12,66-14 0,57-7 0,-45 8 0,-134 20 553,170-30-492,-80 17-44,-13 1-101,-164 21-595,-106 9-227,273-40 332,-10 1-603,-323 1-269,242-3 109,44 0 1271,-230 2-407,180 3 258,35-1 120,-39 3 64,-66 3-92,36-3 142,81-5 1,53-8-20,-127 11 0,141-4 286,-598 47 295,552-46-491,22-1 886,-103 10-976,18 3 974,152-19-766,-108 20-208,28 4 31,125-25 171,-313 30 2967,113-2-3169,105-11 0,-87 16 0,-14-1 0,60-14 677,76-13-391,40 0-286,34-7 0,-40 5 0,-115 3 0,115-7 0,-69 3 0,30-3 0,6 1 0,58-7 0,-153 8 0,81-5 0,5 0 0,39 9 0,3 0 0,-185-8 0,144-6 0,36 2 9,-250 8 80,124-1-89,-10 0 0,-37-1 0,176-7 0,42 2 0,1 2 0,-33 7 0,-34 3 0,-35-10 0,-38 3 0,-63 0 441,2 1-7,-114-1-786,211-7 291,97 1 61,-12-1 0,-1 3 0,-53 8 0,38-2 0,-78 0 0,118-7 0,-85 5 0,-48 1 0,10 0 0,-3 0 0,106-7 0,-3-1 0,0 2 0,-53 9 0,-149 14 0,189-21 0,-71 2-41,-29 1-15,74 0 66,23-2 22,-87 16 0,107-13-7,1-2 1,-69-1-1,56-3-18,-49 5-7,-37 1 0,9 0 432,-1-1 4,9 1-436,-1 0 0,111-7 0,0 1 0,0 1 0,0 0 0,-14 5 0,10-3 0,-22 4 0,-9-5 365,-56-2 1,58-3 126,-63 8 0,-52 8-348,91-10-139,-23 1-5,-25 1 0,-37 0-20,-16 2-2,81-3 22,61-5 0,-1 2 0,-44 8 0,18-1 0,-93 5 0,98-11 0,-48 1 0,-32 3 0,7 0 0,-2 0 0,-4-3 0,13-2 0,41 10 0,49-6 0,-30 1 0,-91-5-11,-32 2-4,51 4-528,-5 1-30,10-2 581,9-1-3,11-2-5,4-1 0,31 9 0,46-7 0,-32 3 0,-143 7 0,49-2 0,87-7 0,-45 1 0,-58 1 0,117-4 0,-48-3 0,-43 4 0,-109 4 0,186-9 0,38 1 12,0 1-1,-37 9 1,35-6 4,-48 4 0,-255-8-16,154-3 0,44 1 0,-137 2 0,181 6 0,-29 0 0,-681-8 4236,773 2-4236,-27 5 0,27-3 0,-26 1 0,-17-5 575,-52 2 862,38 13-2777,66-14-5486</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20T19:33:29.046"/>
    </inkml:context>
    <inkml:brush xml:id="br0">
      <inkml:brushProperty name="width" value="0.035" units="cm"/>
      <inkml:brushProperty name="height" value="0.035" units="cm"/>
      <inkml:brushProperty name="color" value="#E71224"/>
    </inkml:brush>
  </inkml:definitions>
  <inkml:trace contextRef="#ctx0" brushRef="#br0">0 1 24575,'3'0'0,"0"1"0,-1 0 0,1-1 0,-1 1 0,1 0 0,0 0 0,2 2 0,7 3 0,39 13 0,-19-6 0,68 17 0,64 9-1247,-153-36 1247,-1 0 0,15 7 0,-15-5 0,1-1 0,13 4 0,226 43 0,-198-37-11,-36-8 96,32 5-1,8-2 280,48 6 64,-30-6-463,-24-3-56,54 1 0,-71-6 71,39 7 0,-57-6 16,36 8 4,-33-6 0,0 0 0,25 0 0,120-3-476,92 4-467,-138 1 943,4 0 0,87-2 0,-50-4 0,-27 11-761,-115-9 761,0-1 0,27 8 0,5 1 0,32 0 0,98 17 0,-103-7 0,-17-4 0,65 9 0,49 12 0,-24-8 0,-80-18 0,-1 5 0,13 2 0,-31-11 0,170 30 0,-100-6 0,61 4 0,-119-16 194,-39-12-42,39 9-1,139 31 2090,-111-17-2241,75 10 0,-134-32 0,-13-4 0,-1 0 0,0 1 0,0 1 0,0 0 0,19 11 0,-20-9 0,0-1 0,31 11 0,-3-2 0,16 12 0,-32-15 0,0 0 0,32 9 0,-33-13 0,46 22 0,-18-6 0,46 11 0,-99-36 0,23 8 0,32 17 0,-28-13 0,-1-1 0,39 10 0,-61-19 0,80 16 0,-75-16 0,0 0 0,1 1 0,-1 1 0,0 0 0,0 0 0,0 1 0,16 11 0,-24-15 0,9 5-170,0-1-1,1 0 0,-1 0 1,1-2-1,0 1 0,0-1 1,20 1-1,-22-3-6655</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20T19:33:30.499"/>
    </inkml:context>
    <inkml:brush xml:id="br0">
      <inkml:brushProperty name="width" value="0.035" units="cm"/>
      <inkml:brushProperty name="height" value="0.035" units="cm"/>
      <inkml:brushProperty name="color" value="#E71224"/>
    </inkml:brush>
  </inkml:definitions>
  <inkml:trace contextRef="#ctx0" brushRef="#br0">7517 1 24575,'-326'0'0,"255"6"0,2 0 0,20-7-498,24 0 456,-1 1-1,0 1 1,-40 8 0,13 0-1263,-1-2 0,-64-1 0,-4 1 830,107-6 288,-155 18-1986,8 1 2173,121-15 0,-67 14 0,22-3 0,-42 8 0,64-10 0,-78 5 0,-142 15 229,209-20 83,-32 5 475,81-16-647,-146 25 551,129-19-716,-70 5 0,19-4 2,12 7 23,-20 1 0,-10-7-393,-45 5-253,-65-1 646,170-13 0,-120 13-1210,-12-3 612,76-9 443,-113 0 201,36-1-11,102 3-35,-38 2 0,-72 0 987,137-5-987,39-2 0,0 0 0,0 1 0,0 1 0,-18 5 0,12-3 0,-1 0 0,1-1 0,-1-1 0,-31-2 0,21 0 0,-39 4 0,-6 6 0,-101-2 0,141-6 0,-52 8 0,-1 1 0,61-8 1147,-58 15 1,62-11-926,-153 18 4463,167-23-4622,-115 20-63,69-12 0,35-5 0,-30 1 0,44-5 0,0 1 0,0 0 0,0 1 0,-13 5 0,10-3 0,-23 4 0,-92 6 0,50-3 0,8-1 0,-5-1 0,9 1 0,35-1 0,25-7 0,-1-1 0,0 0 0,0 0 0,-9 1 0,-147 20 0,128-19 0,21-1 0,-25 0 0,24-3 0,1 1 0,-1 0 0,-19 4 0,16-2 0,-21 1 0,0 0 0,11 1 0,-48 15 0,71-18 0,0 0 0,0 0 0,0 0 0,0 1 0,1-1 0,0 1 0,-6 5 0,9-7 0,0 0 0,0-1 0,0 1 0,0 0 0,0 0 0,1 0 0,-1 0 0,0 0 0,1 0 0,-1 0 0,1 0 0,-1 0 0,1 0 0,-1 0 0,1 0 0,0 0 0,-1 1 0,1-1 0,0 0 0,0 0 0,0 0 0,0 0 0,0 1 0,0-1 0,0 0 0,1 0 0,-1 0 0,0 0 0,1 0 0,-1 1 0,0-1 0,1 0 0,0 0 0,-1 0 0,1 0 0,-1 0 0,2 1 0,13 14 0,-2 0 0,0 1 0,-1 1 0,0 0 0,12 28 0,-20-36 0,1-2 0,0 1 0,10 11 0,-9-11 0,1 0 0,6 15 0,-4-5 0,2 1 0,0-1 0,0 0 0,24 26 0,-4-7-1365</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20T18:34:09.453"/>
    </inkml:context>
    <inkml:brush xml:id="br0">
      <inkml:brushProperty name="width" value="0.035" units="cm"/>
      <inkml:brushProperty name="height" value="0.035" units="cm"/>
      <inkml:brushProperty name="color" value="#E71224"/>
    </inkml:brush>
  </inkml:definitions>
  <inkml:trace contextRef="#ctx0" brushRef="#br0">1 14 24575,'18'-1'0,"32"-5"0,-38 4 0,24-1 0,1 1 0,38 4 0,-11-1 0,1-2 0,73 2 0,-101 5 0,-23-4 0,23 1 0,99 5 0,-92-4 0,72-4 0,-47-1 0,-22 0 0,53 2 0,-62 5 0,-25-4 0,-1 0 0,14 0 0,6 0 0,51 9 0,53 9 0,-103-16 0,-2-1 0,32 1 0,252-4 0,-304 0 0,0 1 0,12 3 0,20 2 0,230-6 0,-132 0 0,-136 0 0,1 1 0,-1-1 0,0 2 0,0-1 0,0 0 0,8 4 0,-8-2 0,0-1 0,1 0 0,0-1 0,-1 0 0,10 2 0,202-2 0,-105-3 0,25-6 0,-64 4 0,-50 4 0,43-5 0,-39 2 0,1 1 0,48 2 0,22 0 0,-64-5 0,7-1 0,-19 6 0,2 0 0,43-6 0,-33 2 0,0 1 0,60 4 0,-31 0 0,240-1 0,-287-1 0,0-1 0,31-7 0,11-1 0,-37 7 0,97-5 0,508 9 0,-333-2 0,-286 1 33,1-1 0,0 0 1,8-2-1,17-3-1531,-21 5-5328</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20T19:33:32.389"/>
    </inkml:context>
    <inkml:brush xml:id="br0">
      <inkml:brushProperty name="width" value="0.035" units="cm"/>
      <inkml:brushProperty name="height" value="0.035" units="cm"/>
      <inkml:brushProperty name="color" value="#E71224"/>
    </inkml:brush>
  </inkml:definitions>
  <inkml:trace contextRef="#ctx0" brushRef="#br0">1 1 24575,'1'1'0,"1"0"0,-1 1 0,1-1 0,-1 0 0,1 1 0,-1 0 0,0-1 0,0 1 0,0 0 0,0-1 0,2 5 0,-1-3 0,12 22 0,-11-17 0,2 0 0,-1 0 0,1 0 0,1 0 0,-1-1 0,1 0 0,11 10 0,-8-9 0,-1 0 0,0 1 0,13 16 0,-15-15 0,1-2 0,1 1 0,-1-1 0,15 12 0,-14-14 0,-1 1 0,1 1 0,8 10 0,-10-10 0,0-1 0,1 0 0,0 0 0,8 6 0,8 4 0,-2 2 0,28 30 0,-31-30 0,70 72 0,-74-76 0,4 6 0,39 32 0,-13-11 0,-30-28 0,28 21 0,-35-29 0,1 1 0,-1 0 0,7 8 0,-9-8 0,1-1 0,1 0 0,-1 0 0,9 6 0,-5-5 0,0 1 0,0 0 0,-1 0 0,12 14 0,-15-15 0,1-1 0,1 0 0,13 9 0,-12-10 0,0 1 0,13 13 0,78 69 0,-84-68 0,-12-15 0,-1-1 0,1 0 0,0 1 0,9 6 0,3 2 0,0 0 0,16 20 0,20 17 0,13 11 0,-14-12 0,29 28 0,-43-40 0,-26-25 0,0-1 0,23 18 0,-8-9 0,30 30 0,-1-1 0,46 35 0,-12-9 0,-16-15 0,-23-17 0,19 25 0,-59-58 0,1 0 0,-2 1 0,13 16 0,-16-20 0,0-1 0,0 0 0,1 0 0,8 5 0,-8-6 0,-1 1 0,1-1 0,-1 1 0,11 12 0,-6-4 0,1 0 0,14 12 0,13 15 0,50 51 0,-77-78 0,26 20 0,-26-24 0,0 1 0,20 23 0,-28-29 0,1 0 0,0-1 0,1 1 0,-1-1 0,12 7 0,12 9 0,54 55 0,-66-61 0,-2 1 0,17 21 0,8 9 0,10 13 0,-36-43 0,25 33 0,-36-44 0,1 1 0,0-1 0,1 1 0,-1-1 0,10 7 0,-10-9 0,1 2 0,-1-1 0,0 1 0,0-1 0,-1 1 0,1 0 0,5 8 0,-6-5-195,1 0 0,0-1 0,1 1 0,-1-1 0,1-1 0,9 10 0,-7-10-6631</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20T19:33:33.701"/>
    </inkml:context>
    <inkml:brush xml:id="br0">
      <inkml:brushProperty name="width" value="0.035" units="cm"/>
      <inkml:brushProperty name="height" value="0.035" units="cm"/>
      <inkml:brushProperty name="color" value="#E71224"/>
    </inkml:brush>
  </inkml:definitions>
  <inkml:trace contextRef="#ctx0" brushRef="#br0">3041 0 24575,'-3'3'0,"0"1"0,1-1 0,-1 0 0,1 1 0,-3 4 0,3-4 0,0 0 0,0 0 0,-1 0 0,1 0 0,-5 3 0,-4 3 0,1-1 0,0 1 0,1-1 0,-11 16 0,-2 4 0,-3-1 0,-39 37 0,45-47 0,-36 45 0,11-10 0,-12 15 0,6-5 0,48-60 0,-57 64 0,29-33 0,21-25 0,0 0 0,1 1 0,-9 13 0,8-9 0,-1 0 0,-1-1 0,-13 13 0,-15 19 0,-36 44 0,64-75 0,-18 17 0,1-2 0,-104 107 0,102-111 0,-13 13 0,33-28 0,-23 16 0,15-13 0,-15 14 0,17-13 0,-1 0 0,-19 10 0,29-19 0,0 0 0,1 0 0,-11 11 0,12-11 0,0 1 0,-1-1 0,0-1 0,0 1 0,-7 3 0,-4 2 0,1 1 0,0 1 0,-21 19 0,-24 17 0,35-31 0,15-11 0,1 0 0,1 1 0,-12 9 0,9-6 0,-21 15 0,-4 2 0,-15 21 0,-11 4 0,-15 11 0,-23 18 0,75-62 0,12-8 0,-22 19 0,23-18 0,-24 15 0,24-17 0,0-1 0,-15 16 0,20-17 0,0-1 0,-1 0 0,-12 7 0,11-8 0,1 0 0,0 1 0,-9 9 0,3-2 0,-29 21 0,22-19 0,5-2 0,-39 31 0,12-9 0,5-5 0,17-11 0,-42 35 0,60-51 0,-1 0 0,1 1 0,0-1 0,-6 8 0,7-7 0,0-1 0,0 0 0,-1 0 0,0 0 0,0 0 0,-7 4 0,0-1 0,0 0 0,0 1 0,0 0 0,1 1 0,-12 12 0,13-11 0,-1-1 0,-16 12 0,18-14 0,-1 0 0,1 1 0,0 0 0,-13 16 0,16-18 0,-1 0 0,1 0 0,-1-1 0,0 0 0,-9 7 0,7-6 0,0 0 0,-12 13 0,-20 22 0,24-25 0,-27 33 0,38-42 0,-1 0 0,-1-1 0,1 1 0,-13 7 0,12-8 0,0-1 0,0 1 0,0 1 0,-9 11 0,9-8-151,-1-1-1,0 0 0,-1 0 0,0-1 1,0 0-1,0-1 0,-1 1 1,-14 6-1,18-11-6674</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20T19:33:52.060"/>
    </inkml:context>
    <inkml:brush xml:id="br0">
      <inkml:brushProperty name="width" value="0.035" units="cm"/>
      <inkml:brushProperty name="height" value="0.035" units="cm"/>
      <inkml:brushProperty name="color" value="#E71224"/>
    </inkml:brush>
  </inkml:definitions>
  <inkml:trace contextRef="#ctx0" brushRef="#br0">0 0 24575,'8'1'0,"0"-1"0,-1 1 0,1 1 0,-1-1 0,1 1 0,-1 0 0,7 4 0,48 26 0,-44-22 0,-1-1 0,21 8 0,-8-7 0,-1 1 0,52 30 0,-59-30 0,0 0 0,38 12 0,24 11 0,-49-18 0,39 12 0,-39-16 0,45 23 0,-39-16 0,1-3 0,75 21 0,-101-33 0,73 30 0,-30-17 0,56 15 0,-93-26 0,40 17 0,4 1 0,73 21 0,-54-5 0,44 16 0,-106-45 0,7 5 0,0-3 0,38 13 0,-41-19 0,-16-4 0,1 0 0,-1 0 0,0 1 0,0 1 0,14 7 0,-13-5 0,0-2 0,1 1 0,-1-1 0,1-1 0,25 5 0,6 2 0,5 4 0,50 23 0,-73-27 0,46 11 0,-46-15 0,77 22 0,-41-6 0,119 13 0,-146-30 0,77 18 0,-94-19 0,1 1 0,-1 0 0,23 12 0,-35-16-103,-1 0 0,1-1 0,0 1-1,0-1 1,-1 0 0,1-1 0,0 1-1,0-1 1,7-1 0,-10 1-230,8 0-6493</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20T19:33:53.264"/>
    </inkml:context>
    <inkml:brush xml:id="br0">
      <inkml:brushProperty name="width" value="0.035" units="cm"/>
      <inkml:brushProperty name="height" value="0.035" units="cm"/>
      <inkml:brushProperty name="color" value="#E71224"/>
    </inkml:brush>
  </inkml:definitions>
  <inkml:trace contextRef="#ctx0" brushRef="#br0">0 997 24575,'22'-1'0,"-1"-1"0,0-1 0,-1-1 0,39-12 0,14-8 0,43-11 0,-10 4-472,-64 18 304,50-10 0,17-4-817,7-1 602,185-27-4139,-213 37 4522,39-5 0,76-14 0,-45 4-259,-24 4 58,-42 5 405,-32 8 14,28-7-131,71-16 362,-141 35 1627,24-10 1,-27 9-1711,-1 0 0,1 1 0,17-2 0,96-16 217,-108 18-583,28-8 0,11-2 0,-53 12 0,0 0 0,0 0 0,0 0 0,8-5 0,9-3 0,34-8 0,29-12 0,-55 21 0,-24 7 0,-1 1 0,0-1 0,0-1 0,0 1 0,9-6 0,-4 2 0,-1 1 0,1 0 0,0 1 0,0 0 0,15-3 0,6-2 0,-25 7 0,24-8 0,0 1 0,59-9 0,-82 17 0,0 0 0,0-1 0,11-5 0,-11 5 0,0-1 0,0 1 0,11-2 0,1 2 0,34-10 0,-50 11 0,1-1 0,-2 0 0,1 0 0,0 0 0,0-1 0,-1 1 0,1-1 0,-1 0 0,0 0 0,4-4 0,16-13 0,-10 9 0,16-16 0,-20 19 0,0 0 0,0 0 0,0 0 0,18-9 0,-23 15 10,0-1-1,0 0 0,-1 0 1,1 0-1,-1 0 0,1 0 0,-1-1 1,3-4-1,10-11-1458</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20T19:33:55.872"/>
    </inkml:context>
    <inkml:brush xml:id="br0">
      <inkml:brushProperty name="width" value="0.035" units="cm"/>
      <inkml:brushProperty name="height" value="0.035" units="cm"/>
      <inkml:brushProperty name="color" value="#E71224"/>
    </inkml:brush>
  </inkml:definitions>
  <inkml:trace contextRef="#ctx0" brushRef="#br0">1 101 24575,'26'0'0,"10"1"0,65-9 0,-62 4 0,1 2 0,50 3 0,-23 0 0,751-1-1063,-740-5 964,3-1-5,670 7 1074,-407-2-674,-338 1-296,0-1 0,0 0 0,1 0 0,-1-1 0,10-4 0,-8 3 0,-1 1 0,0 0 0,12-2 0,15 2 0,43 3 0,26-1 0,-61-5 0,-21 3 0,27-2 0,-21 4 0,47-6 0,-40 3 0,-1 1 0,44 3 0,28-1 0,-57-6 0,-26 3 0,26 0 0,593 3 0,-624 0 0,23-5 0,-22 2 0,21 0 0,21 4 0,41-2 0,-63-4 0,-24 3 0,22-2 0,766 4 0,-371 1 0,-399 3-146,-25-2-1073,3 0-5607</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20T19:34:00.153"/>
    </inkml:context>
    <inkml:brush xml:id="br0">
      <inkml:brushProperty name="width" value="0.035" units="cm"/>
      <inkml:brushProperty name="height" value="0.035" units="cm"/>
      <inkml:brushProperty name="color" value="#E71224"/>
    </inkml:brush>
  </inkml:definitions>
  <inkml:trace contextRef="#ctx0" brushRef="#br0">0 73 24575,'527'0'0,"-516"-1"0,0 0 0,14-3 0,3-1 0,-7 2 0,12-1 0,39 0 0,-44 4 0,-1-1 0,33-6 0,7-9 0,-49 10 0,-1 2 0,1 0 0,-1 1 0,20 0 0,-33 2-273,1 1 0,0 0 0,-1-1 0,7-2 0,-4 1-6553</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20T19:34:02.420"/>
    </inkml:context>
    <inkml:brush xml:id="br0">
      <inkml:brushProperty name="width" value="0.035" units="cm"/>
      <inkml:brushProperty name="height" value="0.035" units="cm"/>
      <inkml:brushProperty name="color" value="#E71224"/>
    </inkml:brush>
  </inkml:definitions>
  <inkml:trace contextRef="#ctx0" brushRef="#br0">1 13 24575,'141'9'0,"-75"-2"-368,73 0 0,-14 1 368,-67-4 0,67-4 0,-47-1 0,3495 1 736,-3556-1-736,23-4 0,-23 2 0,21 0 0,227 4 0,-250-2 0,26-4 0,-26 2 0,25 0 0,225 3 0,-260 0 0,0-1 0,-1 0 0,1 0 0,0 0 0,0-1 0,7-3 0,-7 3 0,1 0 0,0 0 0,0 0 0,6 0 0,29-1 0,53 4 0,-28 0 0,2875-1-1365,-2929 0-5461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20T18:34:12.608"/>
    </inkml:context>
    <inkml:brush xml:id="br0">
      <inkml:brushProperty name="width" value="0.035" units="cm"/>
      <inkml:brushProperty name="height" value="0.035" units="cm"/>
      <inkml:brushProperty name="color" value="#E71224"/>
    </inkml:brush>
  </inkml:definitions>
  <inkml:trace contextRef="#ctx0" brushRef="#br0">0 1 24575,'944'0'0,"-925"1"0,26 4 0,-7 0 0,37 6 0,-39-1 0,-29-7 0,1 0 0,0-1 0,-1 0 0,15 1 0,24 2 0,7 0 0,-35-5 0,1 1 0,24 4 0,45 7 0,23-1 0,-73-7 0,0-1 0,55-4 0,-25-1 0,1038 2 0,-1090-1 0,29-5 0,-7 1 0,17-5 0,-35 6 0,21-2 0,-36 5 0,0 0 0,0 0 0,0-1 0,-1 1 0,9-5 0,-8 4 0,0 0 0,0 0 0,0 0 0,0 1 0,7-1 0,11-2 0,24-5 0,-25 4 0,2 1 0,-1 2 0,0 1 0,39 2 0,-10 1 0,827-2 0,-858 1 0,20 3 0,-21-1 0,24 0 0,320-3-1365,-352 0-5461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20T18:42:15.295"/>
    </inkml:context>
    <inkml:brush xml:id="br0">
      <inkml:brushProperty name="width" value="0.035" units="cm"/>
      <inkml:brushProperty name="height" value="0.035" units="cm"/>
      <inkml:brushProperty name="color" value="#E71224"/>
    </inkml:brush>
  </inkml:definitions>
  <inkml:trace contextRef="#ctx0" brushRef="#br0">0 0 24575,'1580'0'0,"-1563"1"0,23 4 0,-23-2 0,22 0 0,19-4 0,47 2 0,-62 3 0,-21-1 0,26 1 0,749-5 0,-780 2 0,25 4 0,11 1 0,0-7 0,-29 0 0,35 3 0,-49 0 0,1 0 0,11 5 0,-13-4 0,0-1 0,0 0 0,16 2 0,47 1 0,46 0 0,133-5 0,-235 1 0,26 4 0,-26-2 0,25 0 0,1244-2 0,-613-2 0,-419 1 0,-237 1 0,24 4 0,-23-3 0,22 1 0,1313-2 0,-647-2 0,2428 1 0,-3068 5 0,-2 1 0,363-6 0,-409 1 0,23 3 0,-23-1 0,22 0 0,552-3 0,-571 0 0,22 5 0,-23-2 0,24 0 0,762-4 0,-796 1 33,0-1-1,13-3 1,-6 1-1496,-8 2-5363</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20T18:44:36.280"/>
    </inkml:context>
    <inkml:brush xml:id="br0">
      <inkml:brushProperty name="width" value="0.035" units="cm"/>
      <inkml:brushProperty name="height" value="0.035" units="cm"/>
      <inkml:brushProperty name="color" value="#E71224"/>
    </inkml:brush>
  </inkml:definitions>
  <inkml:trace contextRef="#ctx0" brushRef="#br0">0 1 24575,'0'0'-8191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20T18:44:38.357"/>
    </inkml:context>
    <inkml:brush xml:id="br0">
      <inkml:brushProperty name="width" value="0.035" units="cm"/>
      <inkml:brushProperty name="height" value="0.035" units="cm"/>
      <inkml:brushProperty name="color" value="#E71224"/>
    </inkml:brush>
  </inkml:definitions>
  <inkml:trace contextRef="#ctx0" brushRef="#br0">0 0 24575,'277'0'0,"-264"1"0,23 4 0,-22-3 0,22 2 0,-9-3 0,35 6 0,-41-5 0,0 0 0,23-3 0,22 1 0,-32 6 0,7-1 0,26-6 0,27 2 0,-56 4 0,-25-2 0,24 0 0,-31-3 0,0 0 0,1 0 0,-1 0 0,0 1 0,1 0 0,-1 0 0,1 0 0,6 3 0,5 2 0,0-1 0,0-1 0,25 3 0,-37-6 0,53 3 0,-41-4 0,32 5 0,-4-1-1365,-36-4-5461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1-20T18:44:40.092"/>
    </inkml:context>
    <inkml:brush xml:id="br0">
      <inkml:brushProperty name="width" value="0.035" units="cm"/>
      <inkml:brushProperty name="height" value="0.035" units="cm"/>
      <inkml:brushProperty name="color" value="#E71224"/>
    </inkml:brush>
  </inkml:definitions>
  <inkml:trace contextRef="#ctx0" brushRef="#br0">0 1 24575,'12'0'0,"7"-1"0,-1 2 0,1 0 0,18 4 0,73 11 0,-98-13 0,-1 0 0,19 7 0,-20-6 0,0-1 0,0 0 0,0 0 0,12 0 0,66 4 0,24 9 0,-37-5 0,-41-6 0,-20-2 0,27 0 0,-13-2 0,48 6 0,-59-5 0,24 0 0,-26-2 0,-1 1 0,23 3 0,-12 0 0,0-2 0,-1-1 0,36-2 0,-8 0 0,86 1-1365,-127 0-5461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75FDA27-48EC-415A-ADE8-DE9E16E313D8}" type="datetimeFigureOut">
              <a:rPr lang="en-US" smtClean="0"/>
              <a:t>11/20/2025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4705C1-7F71-468D-86C8-50A97763BAA2}" type="slidenum">
              <a:rPr lang="en-US" smtClean="0"/>
              <a:t>‹#›</a:t>
            </a:fld>
            <a:endParaRPr lang="en-US"/>
          </a:p>
        </p:txBody>
      </p:sp>
    </p:spTree>
    <p:extLst>
      <p:ext uri="{BB962C8B-B14F-4D97-AF65-F5344CB8AC3E}">
        <p14:creationId xmlns:p14="http://schemas.microsoft.com/office/powerpoint/2010/main" val="20837686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mastodon.social/@adjustlyphe"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like the free consultation. Can we add the image in slide 2 as the background? The website for this one is: https://fightforyourclaim.com/</a:t>
            </a:r>
          </a:p>
          <a:p>
            <a:r>
              <a:rPr lang="en-US" dirty="0"/>
              <a:t>Can we include the </a:t>
            </a:r>
            <a:r>
              <a:rPr lang="en-US" dirty="0" err="1"/>
              <a:t>FAPIA</a:t>
            </a:r>
            <a:r>
              <a:rPr lang="en-US" dirty="0"/>
              <a:t> logo somewhere on all pages? Can we include a review us on Google link on the pages? </a:t>
            </a:r>
            <a:r>
              <a:rPr lang="en-US"/>
              <a:t>https://g.page/r/CWufBejxRYG5EAE/review</a:t>
            </a:r>
            <a:br>
              <a:rPr lang="en-US" dirty="0"/>
            </a:br>
            <a:endParaRPr lang="en-US" dirty="0"/>
          </a:p>
        </p:txBody>
      </p:sp>
      <p:sp>
        <p:nvSpPr>
          <p:cNvPr id="4" name="Slide Number Placeholder 3"/>
          <p:cNvSpPr>
            <a:spLocks noGrp="1"/>
          </p:cNvSpPr>
          <p:nvPr>
            <p:ph type="sldNum" sz="quarter" idx="5"/>
          </p:nvPr>
        </p:nvSpPr>
        <p:spPr/>
        <p:txBody>
          <a:bodyPr/>
          <a:lstStyle/>
          <a:p>
            <a:fld id="{3D4705C1-7F71-468D-86C8-50A97763BAA2}" type="slidenum">
              <a:rPr lang="en-US" smtClean="0"/>
              <a:t>1</a:t>
            </a:fld>
            <a:endParaRPr lang="en-US"/>
          </a:p>
        </p:txBody>
      </p:sp>
    </p:spTree>
    <p:extLst>
      <p:ext uri="{BB962C8B-B14F-4D97-AF65-F5344CB8AC3E}">
        <p14:creationId xmlns:p14="http://schemas.microsoft.com/office/powerpoint/2010/main" val="6232543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like the way this looks for services. https://www.rivercityclaims.com/services/</a:t>
            </a:r>
          </a:p>
          <a:p>
            <a:r>
              <a:rPr lang="en-US" dirty="0"/>
              <a:t>Can we put the picture from slide 2 in the background instead of the city?</a:t>
            </a:r>
          </a:p>
        </p:txBody>
      </p:sp>
      <p:sp>
        <p:nvSpPr>
          <p:cNvPr id="4" name="Slide Number Placeholder 3"/>
          <p:cNvSpPr>
            <a:spLocks noGrp="1"/>
          </p:cNvSpPr>
          <p:nvPr>
            <p:ph type="sldNum" sz="quarter" idx="5"/>
          </p:nvPr>
        </p:nvSpPr>
        <p:spPr/>
        <p:txBody>
          <a:bodyPr/>
          <a:lstStyle/>
          <a:p>
            <a:fld id="{3D4705C1-7F71-468D-86C8-50A97763BAA2}" type="slidenum">
              <a:rPr lang="en-US" smtClean="0"/>
              <a:t>3</a:t>
            </a:fld>
            <a:endParaRPr lang="en-US"/>
          </a:p>
        </p:txBody>
      </p:sp>
    </p:spTree>
    <p:extLst>
      <p:ext uri="{BB962C8B-B14F-4D97-AF65-F5344CB8AC3E}">
        <p14:creationId xmlns:p14="http://schemas.microsoft.com/office/powerpoint/2010/main" val="31212693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Under denied claims, but before the claim type icons, can we add a new section that says the following?</a:t>
            </a:r>
            <a:br>
              <a:rPr lang="en-US" dirty="0"/>
            </a:br>
            <a:r>
              <a:rPr lang="en-US" dirty="0"/>
              <a:t>DIY</a:t>
            </a:r>
            <a:br>
              <a:rPr lang="en-US" dirty="0"/>
            </a:br>
            <a:r>
              <a:rPr lang="en-US" dirty="0"/>
              <a:t>We can provide a professional inspection and estimate with detailed photos of your damage, so you can deal with the insurance company on your own. We don’t recommend this approach, but America is all about freedom, right? Contact us for fee schedules based on your claim complexity today!</a:t>
            </a:r>
          </a:p>
        </p:txBody>
      </p:sp>
      <p:sp>
        <p:nvSpPr>
          <p:cNvPr id="4" name="Slide Number Placeholder 3"/>
          <p:cNvSpPr>
            <a:spLocks noGrp="1"/>
          </p:cNvSpPr>
          <p:nvPr>
            <p:ph type="sldNum" sz="quarter" idx="5"/>
          </p:nvPr>
        </p:nvSpPr>
        <p:spPr/>
        <p:txBody>
          <a:bodyPr/>
          <a:lstStyle/>
          <a:p>
            <a:fld id="{3D4705C1-7F71-468D-86C8-50A97763BAA2}" type="slidenum">
              <a:rPr lang="en-US" smtClean="0"/>
              <a:t>4</a:t>
            </a:fld>
            <a:endParaRPr lang="en-US"/>
          </a:p>
        </p:txBody>
      </p:sp>
    </p:spTree>
    <p:extLst>
      <p:ext uri="{BB962C8B-B14F-4D97-AF65-F5344CB8AC3E}">
        <p14:creationId xmlns:p14="http://schemas.microsoft.com/office/powerpoint/2010/main" val="39004018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like how these icons are interactive. Can you modify them a bit so we’re not stealing the content, or do I need to do that? Can we add underpaid claims with a house half fixed, and auto claims instead of vehicle impact?</a:t>
            </a:r>
          </a:p>
        </p:txBody>
      </p:sp>
      <p:sp>
        <p:nvSpPr>
          <p:cNvPr id="4" name="Slide Number Placeholder 3"/>
          <p:cNvSpPr>
            <a:spLocks noGrp="1"/>
          </p:cNvSpPr>
          <p:nvPr>
            <p:ph type="sldNum" sz="quarter" idx="5"/>
          </p:nvPr>
        </p:nvSpPr>
        <p:spPr/>
        <p:txBody>
          <a:bodyPr/>
          <a:lstStyle/>
          <a:p>
            <a:fld id="{3D4705C1-7F71-468D-86C8-50A97763BAA2}" type="slidenum">
              <a:rPr lang="en-US" smtClean="0"/>
              <a:t>5</a:t>
            </a:fld>
            <a:endParaRPr lang="en-US"/>
          </a:p>
        </p:txBody>
      </p:sp>
    </p:spTree>
    <p:extLst>
      <p:ext uri="{BB962C8B-B14F-4D97-AF65-F5344CB8AC3E}">
        <p14:creationId xmlns:p14="http://schemas.microsoft.com/office/powerpoint/2010/main" val="29258033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Can we do something similar to this for the contact us page and generate a QR code for it? We don’t need the country box from the top of the contact form. Type of inquiry can be type of claim (residential, commercial, auto, </a:t>
            </a:r>
            <a:r>
              <a:rPr lang="en-US" dirty="0" err="1"/>
              <a:t>diy</a:t>
            </a:r>
            <a:r>
              <a:rPr lang="en-US" dirty="0"/>
              <a:t>). Can we remove the checkbox and include language on all the contact forms that says “</a:t>
            </a:r>
            <a:r>
              <a:rPr lang="en-US" sz="1200" b="0" i="0" kern="1200" dirty="0">
                <a:solidFill>
                  <a:schemeClr val="tx1"/>
                </a:solidFill>
                <a:effectLst/>
                <a:latin typeface="+mn-lt"/>
                <a:ea typeface="+mn-ea"/>
                <a:cs typeface="+mn-cs"/>
              </a:rPr>
              <a:t>By clicking submit, I agree to be contacted by Magnum PA for marketing purposes through methods email, calls, and text messages using the information provided. Magnum PA will never sell my information to any third party and I can opt out of being contacted at any time”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Can we remove location?</a:t>
            </a:r>
          </a:p>
          <a:p>
            <a:endParaRPr lang="en-US" sz="1200" b="0" i="0" kern="1200" dirty="0">
              <a:solidFill>
                <a:schemeClr val="tx1"/>
              </a:solidFill>
              <a:effectLst/>
              <a:latin typeface="+mn-lt"/>
              <a:ea typeface="+mn-ea"/>
              <a:cs typeface="+mn-cs"/>
            </a:endParaRPr>
          </a:p>
          <a:p>
            <a:r>
              <a:rPr lang="en-US" dirty="0"/>
              <a:t>Here is all my social Media:</a:t>
            </a:r>
          </a:p>
          <a:p>
            <a:r>
              <a:rPr lang="en-US" sz="1200" kern="1200" dirty="0">
                <a:solidFill>
                  <a:schemeClr val="tx1"/>
                </a:solidFill>
                <a:effectLst/>
                <a:latin typeface="+mn-lt"/>
                <a:ea typeface="+mn-ea"/>
                <a:cs typeface="+mn-cs"/>
              </a:rPr>
              <a:t>Facebook: https://www.facebook.com/profile.php?id=61574631652656</a:t>
            </a:r>
          </a:p>
          <a:p>
            <a:r>
              <a:rPr lang="en-US" sz="1200" kern="1200" dirty="0">
                <a:solidFill>
                  <a:schemeClr val="tx1"/>
                </a:solidFill>
                <a:effectLst/>
                <a:latin typeface="+mn-lt"/>
                <a:ea typeface="+mn-ea"/>
                <a:cs typeface="+mn-cs"/>
              </a:rPr>
              <a:t>Instagram: https://www.instagram.com/adjustlyphe?fbclid=IwY2xjawMPJbhleHRuA2FlbQIxMABicmlkETFDZXZOZDdNU21XRUFWQURkAR7K947Tg94QBSSCYHXVcDriCWrqAgJ6sSVKDat3g5-ybfvRSZntC8e6Wh4HcQ_aem_VFwsjei9E7_JqAlf7VsJbw</a:t>
            </a:r>
          </a:p>
          <a:p>
            <a:r>
              <a:rPr lang="en-US" sz="1200" kern="1200" dirty="0">
                <a:solidFill>
                  <a:schemeClr val="tx1"/>
                </a:solidFill>
                <a:effectLst/>
                <a:latin typeface="+mn-lt"/>
                <a:ea typeface="+mn-ea"/>
                <a:cs typeface="+mn-cs"/>
              </a:rPr>
              <a:t>Threads: https://www.threads.com/@adjustlyphe?xmt=AQF0i7ZGMe-9vqTKh_NJVxbC7E-aYlgd9gWS61W15UM3KaY</a:t>
            </a:r>
          </a:p>
          <a:p>
            <a:r>
              <a:rPr lang="en-US" sz="1200" kern="1200" dirty="0">
                <a:solidFill>
                  <a:schemeClr val="tx1"/>
                </a:solidFill>
                <a:effectLst/>
                <a:latin typeface="+mn-lt"/>
                <a:ea typeface="+mn-ea"/>
                <a:cs typeface="+mn-cs"/>
              </a:rPr>
              <a:t>X: https://x.com/AdjustLyphe</a:t>
            </a:r>
          </a:p>
          <a:p>
            <a:r>
              <a:rPr lang="en-US" sz="1200" kern="1200" dirty="0">
                <a:solidFill>
                  <a:schemeClr val="tx1"/>
                </a:solidFill>
                <a:effectLst/>
                <a:latin typeface="+mn-lt"/>
                <a:ea typeface="+mn-ea"/>
                <a:cs typeface="+mn-cs"/>
              </a:rPr>
              <a:t>Bluesky: https://bsky.app/profile/adjustlyphe.bsky.social</a:t>
            </a:r>
          </a:p>
          <a:p>
            <a:r>
              <a:rPr lang="en-US" sz="1200" kern="1200" dirty="0">
                <a:solidFill>
                  <a:schemeClr val="tx1"/>
                </a:solidFill>
                <a:effectLst/>
                <a:latin typeface="+mn-lt"/>
                <a:ea typeface="+mn-ea"/>
                <a:cs typeface="+mn-cs"/>
              </a:rPr>
              <a:t>Mastodon: </a:t>
            </a:r>
            <a:r>
              <a:rPr lang="en-US" sz="1200" u="sng" kern="1200" dirty="0">
                <a:solidFill>
                  <a:schemeClr val="tx1"/>
                </a:solidFill>
                <a:effectLst/>
                <a:latin typeface="+mn-lt"/>
                <a:ea typeface="+mn-ea"/>
                <a:cs typeface="+mn-cs"/>
                <a:hlinkClick r:id="rId3"/>
              </a:rPr>
              <a:t>https://mastodon.social/@adjustlyphe</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Tik </a:t>
            </a:r>
            <a:r>
              <a:rPr lang="en-US" sz="1200" kern="1200" dirty="0" err="1">
                <a:solidFill>
                  <a:schemeClr val="tx1"/>
                </a:solidFill>
                <a:effectLst/>
                <a:latin typeface="+mn-lt"/>
                <a:ea typeface="+mn-ea"/>
                <a:cs typeface="+mn-cs"/>
              </a:rPr>
              <a:t>tok</a:t>
            </a:r>
            <a:r>
              <a:rPr lang="en-US" sz="1200" kern="1200" dirty="0">
                <a:solidFill>
                  <a:schemeClr val="tx1"/>
                </a:solidFill>
                <a:effectLst/>
                <a:latin typeface="+mn-lt"/>
                <a:ea typeface="+mn-ea"/>
                <a:cs typeface="+mn-cs"/>
              </a:rPr>
              <a:t>: https://www.tiktok.com/@adjustlyphe</a:t>
            </a:r>
          </a:p>
          <a:p>
            <a:endParaRPr lang="en-US" dirty="0"/>
          </a:p>
        </p:txBody>
      </p:sp>
      <p:sp>
        <p:nvSpPr>
          <p:cNvPr id="4" name="Slide Number Placeholder 3"/>
          <p:cNvSpPr>
            <a:spLocks noGrp="1"/>
          </p:cNvSpPr>
          <p:nvPr>
            <p:ph type="sldNum" sz="quarter" idx="5"/>
          </p:nvPr>
        </p:nvSpPr>
        <p:spPr/>
        <p:txBody>
          <a:bodyPr/>
          <a:lstStyle/>
          <a:p>
            <a:fld id="{3D4705C1-7F71-468D-86C8-50A97763BAA2}" type="slidenum">
              <a:rPr lang="en-US" smtClean="0"/>
              <a:t>6</a:t>
            </a:fld>
            <a:endParaRPr lang="en-US"/>
          </a:p>
        </p:txBody>
      </p:sp>
    </p:spTree>
    <p:extLst>
      <p:ext uri="{BB962C8B-B14F-4D97-AF65-F5344CB8AC3E}">
        <p14:creationId xmlns:p14="http://schemas.microsoft.com/office/powerpoint/2010/main" val="5098584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like this look for FAQs  https://fightforyourclaim.com/faqs/</a:t>
            </a:r>
          </a:p>
        </p:txBody>
      </p:sp>
      <p:sp>
        <p:nvSpPr>
          <p:cNvPr id="4" name="Slide Number Placeholder 3"/>
          <p:cNvSpPr>
            <a:spLocks noGrp="1"/>
          </p:cNvSpPr>
          <p:nvPr>
            <p:ph type="sldNum" sz="quarter" idx="5"/>
          </p:nvPr>
        </p:nvSpPr>
        <p:spPr/>
        <p:txBody>
          <a:bodyPr/>
          <a:lstStyle/>
          <a:p>
            <a:fld id="{3D4705C1-7F71-468D-86C8-50A97763BAA2}" type="slidenum">
              <a:rPr lang="en-US" smtClean="0"/>
              <a:t>7</a:t>
            </a:fld>
            <a:endParaRPr lang="en-US"/>
          </a:p>
        </p:txBody>
      </p:sp>
    </p:spTree>
    <p:extLst>
      <p:ext uri="{BB962C8B-B14F-4D97-AF65-F5344CB8AC3E}">
        <p14:creationId xmlns:p14="http://schemas.microsoft.com/office/powerpoint/2010/main" val="41202972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F5C769-14E4-1E8D-3F92-03C547B3490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6ACF1D1-40BD-482E-6CD3-729A97AF51C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16C7710-BA50-1973-A642-A0FB43D2F3AD}"/>
              </a:ext>
            </a:extLst>
          </p:cNvPr>
          <p:cNvSpPr>
            <a:spLocks noGrp="1"/>
          </p:cNvSpPr>
          <p:nvPr>
            <p:ph type="dt" sz="half" idx="10"/>
          </p:nvPr>
        </p:nvSpPr>
        <p:spPr/>
        <p:txBody>
          <a:bodyPr/>
          <a:lstStyle/>
          <a:p>
            <a:fld id="{BBCDF129-2AAD-4CB0-8E60-97CEA47527D6}" type="datetimeFigureOut">
              <a:rPr lang="en-US" smtClean="0"/>
              <a:t>11/20/2025</a:t>
            </a:fld>
            <a:endParaRPr lang="en-US"/>
          </a:p>
        </p:txBody>
      </p:sp>
      <p:sp>
        <p:nvSpPr>
          <p:cNvPr id="5" name="Footer Placeholder 4">
            <a:extLst>
              <a:ext uri="{FF2B5EF4-FFF2-40B4-BE49-F238E27FC236}">
                <a16:creationId xmlns:a16="http://schemas.microsoft.com/office/drawing/2014/main" id="{BF3670C6-E0BD-3E48-FD34-D45A183117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B0E1A9B-40E3-05F8-7987-EF391267812F}"/>
              </a:ext>
            </a:extLst>
          </p:cNvPr>
          <p:cNvSpPr>
            <a:spLocks noGrp="1"/>
          </p:cNvSpPr>
          <p:nvPr>
            <p:ph type="sldNum" sz="quarter" idx="12"/>
          </p:nvPr>
        </p:nvSpPr>
        <p:spPr/>
        <p:txBody>
          <a:bodyPr/>
          <a:lstStyle/>
          <a:p>
            <a:fld id="{53C54C1D-FC36-43F6-96B5-E5C1B4B3CB21}" type="slidenum">
              <a:rPr lang="en-US" smtClean="0"/>
              <a:t>‹#›</a:t>
            </a:fld>
            <a:endParaRPr lang="en-US"/>
          </a:p>
        </p:txBody>
      </p:sp>
    </p:spTree>
    <p:extLst>
      <p:ext uri="{BB962C8B-B14F-4D97-AF65-F5344CB8AC3E}">
        <p14:creationId xmlns:p14="http://schemas.microsoft.com/office/powerpoint/2010/main" val="17517345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8F4754-CE44-130B-A5E5-C741E4827C0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727AD0D-D304-5660-14D1-17E47B1EB99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392473B-ED7F-C9B5-E49E-8DCF09D16513}"/>
              </a:ext>
            </a:extLst>
          </p:cNvPr>
          <p:cNvSpPr>
            <a:spLocks noGrp="1"/>
          </p:cNvSpPr>
          <p:nvPr>
            <p:ph type="dt" sz="half" idx="10"/>
          </p:nvPr>
        </p:nvSpPr>
        <p:spPr/>
        <p:txBody>
          <a:bodyPr/>
          <a:lstStyle/>
          <a:p>
            <a:fld id="{BBCDF129-2AAD-4CB0-8E60-97CEA47527D6}" type="datetimeFigureOut">
              <a:rPr lang="en-US" smtClean="0"/>
              <a:t>11/20/2025</a:t>
            </a:fld>
            <a:endParaRPr lang="en-US"/>
          </a:p>
        </p:txBody>
      </p:sp>
      <p:sp>
        <p:nvSpPr>
          <p:cNvPr id="5" name="Footer Placeholder 4">
            <a:extLst>
              <a:ext uri="{FF2B5EF4-FFF2-40B4-BE49-F238E27FC236}">
                <a16:creationId xmlns:a16="http://schemas.microsoft.com/office/drawing/2014/main" id="{42CA149E-0081-E336-7E09-3ECFF6BEA59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4363E3F-0896-4B9C-FE60-0ADEA4531887}"/>
              </a:ext>
            </a:extLst>
          </p:cNvPr>
          <p:cNvSpPr>
            <a:spLocks noGrp="1"/>
          </p:cNvSpPr>
          <p:nvPr>
            <p:ph type="sldNum" sz="quarter" idx="12"/>
          </p:nvPr>
        </p:nvSpPr>
        <p:spPr/>
        <p:txBody>
          <a:bodyPr/>
          <a:lstStyle/>
          <a:p>
            <a:fld id="{53C54C1D-FC36-43F6-96B5-E5C1B4B3CB21}" type="slidenum">
              <a:rPr lang="en-US" smtClean="0"/>
              <a:t>‹#›</a:t>
            </a:fld>
            <a:endParaRPr lang="en-US"/>
          </a:p>
        </p:txBody>
      </p:sp>
    </p:spTree>
    <p:extLst>
      <p:ext uri="{BB962C8B-B14F-4D97-AF65-F5344CB8AC3E}">
        <p14:creationId xmlns:p14="http://schemas.microsoft.com/office/powerpoint/2010/main" val="25648906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A33E2CF-2539-825E-89AE-644DD7FD252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111E98B-E9CE-48AD-A6D0-4C6838B62AC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52ECAA4-E52C-228E-385E-1430AFCAA4E1}"/>
              </a:ext>
            </a:extLst>
          </p:cNvPr>
          <p:cNvSpPr>
            <a:spLocks noGrp="1"/>
          </p:cNvSpPr>
          <p:nvPr>
            <p:ph type="dt" sz="half" idx="10"/>
          </p:nvPr>
        </p:nvSpPr>
        <p:spPr/>
        <p:txBody>
          <a:bodyPr/>
          <a:lstStyle/>
          <a:p>
            <a:fld id="{BBCDF129-2AAD-4CB0-8E60-97CEA47527D6}" type="datetimeFigureOut">
              <a:rPr lang="en-US" smtClean="0"/>
              <a:t>11/20/2025</a:t>
            </a:fld>
            <a:endParaRPr lang="en-US"/>
          </a:p>
        </p:txBody>
      </p:sp>
      <p:sp>
        <p:nvSpPr>
          <p:cNvPr id="5" name="Footer Placeholder 4">
            <a:extLst>
              <a:ext uri="{FF2B5EF4-FFF2-40B4-BE49-F238E27FC236}">
                <a16:creationId xmlns:a16="http://schemas.microsoft.com/office/drawing/2014/main" id="{9DC92B9A-3BEA-030D-D1D7-01DEE1DFB7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B0B1B6A-E462-5856-7B1C-BC9362DF0380}"/>
              </a:ext>
            </a:extLst>
          </p:cNvPr>
          <p:cNvSpPr>
            <a:spLocks noGrp="1"/>
          </p:cNvSpPr>
          <p:nvPr>
            <p:ph type="sldNum" sz="quarter" idx="12"/>
          </p:nvPr>
        </p:nvSpPr>
        <p:spPr/>
        <p:txBody>
          <a:bodyPr/>
          <a:lstStyle/>
          <a:p>
            <a:fld id="{53C54C1D-FC36-43F6-96B5-E5C1B4B3CB21}" type="slidenum">
              <a:rPr lang="en-US" smtClean="0"/>
              <a:t>‹#›</a:t>
            </a:fld>
            <a:endParaRPr lang="en-US"/>
          </a:p>
        </p:txBody>
      </p:sp>
    </p:spTree>
    <p:extLst>
      <p:ext uri="{BB962C8B-B14F-4D97-AF65-F5344CB8AC3E}">
        <p14:creationId xmlns:p14="http://schemas.microsoft.com/office/powerpoint/2010/main" val="31985734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D56E4B-E208-5D9B-C014-2D5DEC0DD98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E739F0E-E1BD-BC01-9501-E394E52F4BE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3F66116-3603-4B57-3D03-49317E1D84A9}"/>
              </a:ext>
            </a:extLst>
          </p:cNvPr>
          <p:cNvSpPr>
            <a:spLocks noGrp="1"/>
          </p:cNvSpPr>
          <p:nvPr>
            <p:ph type="dt" sz="half" idx="10"/>
          </p:nvPr>
        </p:nvSpPr>
        <p:spPr/>
        <p:txBody>
          <a:bodyPr/>
          <a:lstStyle/>
          <a:p>
            <a:fld id="{BBCDF129-2AAD-4CB0-8E60-97CEA47527D6}" type="datetimeFigureOut">
              <a:rPr lang="en-US" smtClean="0"/>
              <a:t>11/20/2025</a:t>
            </a:fld>
            <a:endParaRPr lang="en-US"/>
          </a:p>
        </p:txBody>
      </p:sp>
      <p:sp>
        <p:nvSpPr>
          <p:cNvPr id="5" name="Footer Placeholder 4">
            <a:extLst>
              <a:ext uri="{FF2B5EF4-FFF2-40B4-BE49-F238E27FC236}">
                <a16:creationId xmlns:a16="http://schemas.microsoft.com/office/drawing/2014/main" id="{03342CA7-1766-7634-C4C7-475985ED39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9F5F739-9663-5853-7A56-295315A33CCF}"/>
              </a:ext>
            </a:extLst>
          </p:cNvPr>
          <p:cNvSpPr>
            <a:spLocks noGrp="1"/>
          </p:cNvSpPr>
          <p:nvPr>
            <p:ph type="sldNum" sz="quarter" idx="12"/>
          </p:nvPr>
        </p:nvSpPr>
        <p:spPr/>
        <p:txBody>
          <a:bodyPr/>
          <a:lstStyle/>
          <a:p>
            <a:fld id="{53C54C1D-FC36-43F6-96B5-E5C1B4B3CB21}" type="slidenum">
              <a:rPr lang="en-US" smtClean="0"/>
              <a:t>‹#›</a:t>
            </a:fld>
            <a:endParaRPr lang="en-US"/>
          </a:p>
        </p:txBody>
      </p:sp>
    </p:spTree>
    <p:extLst>
      <p:ext uri="{BB962C8B-B14F-4D97-AF65-F5344CB8AC3E}">
        <p14:creationId xmlns:p14="http://schemas.microsoft.com/office/powerpoint/2010/main" val="20576975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ED4F93-0025-B480-904E-2DCE62FA83F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6BFBA7C-5D6B-538E-E605-94C312FA17C1}"/>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1AD7B24-F7BF-47AD-9107-06FF6FDB324B}"/>
              </a:ext>
            </a:extLst>
          </p:cNvPr>
          <p:cNvSpPr>
            <a:spLocks noGrp="1"/>
          </p:cNvSpPr>
          <p:nvPr>
            <p:ph type="dt" sz="half" idx="10"/>
          </p:nvPr>
        </p:nvSpPr>
        <p:spPr/>
        <p:txBody>
          <a:bodyPr/>
          <a:lstStyle/>
          <a:p>
            <a:fld id="{BBCDF129-2AAD-4CB0-8E60-97CEA47527D6}" type="datetimeFigureOut">
              <a:rPr lang="en-US" smtClean="0"/>
              <a:t>11/20/2025</a:t>
            </a:fld>
            <a:endParaRPr lang="en-US"/>
          </a:p>
        </p:txBody>
      </p:sp>
      <p:sp>
        <p:nvSpPr>
          <p:cNvPr id="5" name="Footer Placeholder 4">
            <a:extLst>
              <a:ext uri="{FF2B5EF4-FFF2-40B4-BE49-F238E27FC236}">
                <a16:creationId xmlns:a16="http://schemas.microsoft.com/office/drawing/2014/main" id="{A969F075-BA70-5132-570D-75AF3C18534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3347CDF-6DF4-12AE-1B99-CB57C9765633}"/>
              </a:ext>
            </a:extLst>
          </p:cNvPr>
          <p:cNvSpPr>
            <a:spLocks noGrp="1"/>
          </p:cNvSpPr>
          <p:nvPr>
            <p:ph type="sldNum" sz="quarter" idx="12"/>
          </p:nvPr>
        </p:nvSpPr>
        <p:spPr/>
        <p:txBody>
          <a:bodyPr/>
          <a:lstStyle/>
          <a:p>
            <a:fld id="{53C54C1D-FC36-43F6-96B5-E5C1B4B3CB21}" type="slidenum">
              <a:rPr lang="en-US" smtClean="0"/>
              <a:t>‹#›</a:t>
            </a:fld>
            <a:endParaRPr lang="en-US"/>
          </a:p>
        </p:txBody>
      </p:sp>
    </p:spTree>
    <p:extLst>
      <p:ext uri="{BB962C8B-B14F-4D97-AF65-F5344CB8AC3E}">
        <p14:creationId xmlns:p14="http://schemas.microsoft.com/office/powerpoint/2010/main" val="23583464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9AE8C9-574B-62CD-AA6C-27D503B2CB4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4400977-5150-ADDC-F69F-FFC886D3DDD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93E2B22-D1AE-7DA0-EB9C-B1F5D8DBFE1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BF078A6-C93A-4E75-E49A-EC1F6D16CD7A}"/>
              </a:ext>
            </a:extLst>
          </p:cNvPr>
          <p:cNvSpPr>
            <a:spLocks noGrp="1"/>
          </p:cNvSpPr>
          <p:nvPr>
            <p:ph type="dt" sz="half" idx="10"/>
          </p:nvPr>
        </p:nvSpPr>
        <p:spPr/>
        <p:txBody>
          <a:bodyPr/>
          <a:lstStyle/>
          <a:p>
            <a:fld id="{BBCDF129-2AAD-4CB0-8E60-97CEA47527D6}" type="datetimeFigureOut">
              <a:rPr lang="en-US" smtClean="0"/>
              <a:t>11/20/2025</a:t>
            </a:fld>
            <a:endParaRPr lang="en-US"/>
          </a:p>
        </p:txBody>
      </p:sp>
      <p:sp>
        <p:nvSpPr>
          <p:cNvPr id="6" name="Footer Placeholder 5">
            <a:extLst>
              <a:ext uri="{FF2B5EF4-FFF2-40B4-BE49-F238E27FC236}">
                <a16:creationId xmlns:a16="http://schemas.microsoft.com/office/drawing/2014/main" id="{3701F407-03D1-9407-C2F7-CEDEF782F0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48A851D-11BC-9FF8-054C-63A54BFDF579}"/>
              </a:ext>
            </a:extLst>
          </p:cNvPr>
          <p:cNvSpPr>
            <a:spLocks noGrp="1"/>
          </p:cNvSpPr>
          <p:nvPr>
            <p:ph type="sldNum" sz="quarter" idx="12"/>
          </p:nvPr>
        </p:nvSpPr>
        <p:spPr/>
        <p:txBody>
          <a:bodyPr/>
          <a:lstStyle/>
          <a:p>
            <a:fld id="{53C54C1D-FC36-43F6-96B5-E5C1B4B3CB21}" type="slidenum">
              <a:rPr lang="en-US" smtClean="0"/>
              <a:t>‹#›</a:t>
            </a:fld>
            <a:endParaRPr lang="en-US"/>
          </a:p>
        </p:txBody>
      </p:sp>
    </p:spTree>
    <p:extLst>
      <p:ext uri="{BB962C8B-B14F-4D97-AF65-F5344CB8AC3E}">
        <p14:creationId xmlns:p14="http://schemas.microsoft.com/office/powerpoint/2010/main" val="14824488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1DEC35-B468-8DE3-2AA5-A2E4D4620A4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4F6A77F-7E4B-E3D1-E33E-568CA0B2C70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98AE8AD-DC07-FCE9-919B-0C31D96F88C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E67B8B3-D246-BBD3-1235-DADE66D630A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D8A04E1-AEC7-CC42-AE93-5199385B190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DCDB129-D4E7-36F1-2301-CFB061A7E3E3}"/>
              </a:ext>
            </a:extLst>
          </p:cNvPr>
          <p:cNvSpPr>
            <a:spLocks noGrp="1"/>
          </p:cNvSpPr>
          <p:nvPr>
            <p:ph type="dt" sz="half" idx="10"/>
          </p:nvPr>
        </p:nvSpPr>
        <p:spPr/>
        <p:txBody>
          <a:bodyPr/>
          <a:lstStyle/>
          <a:p>
            <a:fld id="{BBCDF129-2AAD-4CB0-8E60-97CEA47527D6}" type="datetimeFigureOut">
              <a:rPr lang="en-US" smtClean="0"/>
              <a:t>11/20/2025</a:t>
            </a:fld>
            <a:endParaRPr lang="en-US"/>
          </a:p>
        </p:txBody>
      </p:sp>
      <p:sp>
        <p:nvSpPr>
          <p:cNvPr id="8" name="Footer Placeholder 7">
            <a:extLst>
              <a:ext uri="{FF2B5EF4-FFF2-40B4-BE49-F238E27FC236}">
                <a16:creationId xmlns:a16="http://schemas.microsoft.com/office/drawing/2014/main" id="{3A5E0A70-A249-EC8B-7581-FB253AFC33C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7B5130D-289D-8630-8F27-0D34BA758A61}"/>
              </a:ext>
            </a:extLst>
          </p:cNvPr>
          <p:cNvSpPr>
            <a:spLocks noGrp="1"/>
          </p:cNvSpPr>
          <p:nvPr>
            <p:ph type="sldNum" sz="quarter" idx="12"/>
          </p:nvPr>
        </p:nvSpPr>
        <p:spPr/>
        <p:txBody>
          <a:bodyPr/>
          <a:lstStyle/>
          <a:p>
            <a:fld id="{53C54C1D-FC36-43F6-96B5-E5C1B4B3CB21}" type="slidenum">
              <a:rPr lang="en-US" smtClean="0"/>
              <a:t>‹#›</a:t>
            </a:fld>
            <a:endParaRPr lang="en-US"/>
          </a:p>
        </p:txBody>
      </p:sp>
    </p:spTree>
    <p:extLst>
      <p:ext uri="{BB962C8B-B14F-4D97-AF65-F5344CB8AC3E}">
        <p14:creationId xmlns:p14="http://schemas.microsoft.com/office/powerpoint/2010/main" val="23136345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F9A5AB-D5A4-7D06-8BFB-1B75A635E6A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253BBF3-DF85-0CCD-B108-5F37BC76EB02}"/>
              </a:ext>
            </a:extLst>
          </p:cNvPr>
          <p:cNvSpPr>
            <a:spLocks noGrp="1"/>
          </p:cNvSpPr>
          <p:nvPr>
            <p:ph type="dt" sz="half" idx="10"/>
          </p:nvPr>
        </p:nvSpPr>
        <p:spPr/>
        <p:txBody>
          <a:bodyPr/>
          <a:lstStyle/>
          <a:p>
            <a:fld id="{BBCDF129-2AAD-4CB0-8E60-97CEA47527D6}" type="datetimeFigureOut">
              <a:rPr lang="en-US" smtClean="0"/>
              <a:t>11/20/2025</a:t>
            </a:fld>
            <a:endParaRPr lang="en-US"/>
          </a:p>
        </p:txBody>
      </p:sp>
      <p:sp>
        <p:nvSpPr>
          <p:cNvPr id="4" name="Footer Placeholder 3">
            <a:extLst>
              <a:ext uri="{FF2B5EF4-FFF2-40B4-BE49-F238E27FC236}">
                <a16:creationId xmlns:a16="http://schemas.microsoft.com/office/drawing/2014/main" id="{AE4E59A7-7B4F-8368-4595-8D483B60C8F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14BB9C6-914E-4758-E4CE-7DA36AD85F26}"/>
              </a:ext>
            </a:extLst>
          </p:cNvPr>
          <p:cNvSpPr>
            <a:spLocks noGrp="1"/>
          </p:cNvSpPr>
          <p:nvPr>
            <p:ph type="sldNum" sz="quarter" idx="12"/>
          </p:nvPr>
        </p:nvSpPr>
        <p:spPr/>
        <p:txBody>
          <a:bodyPr/>
          <a:lstStyle/>
          <a:p>
            <a:fld id="{53C54C1D-FC36-43F6-96B5-E5C1B4B3CB21}" type="slidenum">
              <a:rPr lang="en-US" smtClean="0"/>
              <a:t>‹#›</a:t>
            </a:fld>
            <a:endParaRPr lang="en-US"/>
          </a:p>
        </p:txBody>
      </p:sp>
    </p:spTree>
    <p:extLst>
      <p:ext uri="{BB962C8B-B14F-4D97-AF65-F5344CB8AC3E}">
        <p14:creationId xmlns:p14="http://schemas.microsoft.com/office/powerpoint/2010/main" val="25862333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AA678F1-6927-A86F-A2E4-7B197C066EAF}"/>
              </a:ext>
            </a:extLst>
          </p:cNvPr>
          <p:cNvSpPr>
            <a:spLocks noGrp="1"/>
          </p:cNvSpPr>
          <p:nvPr>
            <p:ph type="dt" sz="half" idx="10"/>
          </p:nvPr>
        </p:nvSpPr>
        <p:spPr/>
        <p:txBody>
          <a:bodyPr/>
          <a:lstStyle/>
          <a:p>
            <a:fld id="{BBCDF129-2AAD-4CB0-8E60-97CEA47527D6}" type="datetimeFigureOut">
              <a:rPr lang="en-US" smtClean="0"/>
              <a:t>11/20/2025</a:t>
            </a:fld>
            <a:endParaRPr lang="en-US"/>
          </a:p>
        </p:txBody>
      </p:sp>
      <p:sp>
        <p:nvSpPr>
          <p:cNvPr id="3" name="Footer Placeholder 2">
            <a:extLst>
              <a:ext uri="{FF2B5EF4-FFF2-40B4-BE49-F238E27FC236}">
                <a16:creationId xmlns:a16="http://schemas.microsoft.com/office/drawing/2014/main" id="{52213665-C3BD-0039-26FC-5817B18E372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9890AE6-4264-1568-8CC5-69A3A07D3114}"/>
              </a:ext>
            </a:extLst>
          </p:cNvPr>
          <p:cNvSpPr>
            <a:spLocks noGrp="1"/>
          </p:cNvSpPr>
          <p:nvPr>
            <p:ph type="sldNum" sz="quarter" idx="12"/>
          </p:nvPr>
        </p:nvSpPr>
        <p:spPr/>
        <p:txBody>
          <a:bodyPr/>
          <a:lstStyle/>
          <a:p>
            <a:fld id="{53C54C1D-FC36-43F6-96B5-E5C1B4B3CB21}" type="slidenum">
              <a:rPr lang="en-US" smtClean="0"/>
              <a:t>‹#›</a:t>
            </a:fld>
            <a:endParaRPr lang="en-US"/>
          </a:p>
        </p:txBody>
      </p:sp>
    </p:spTree>
    <p:extLst>
      <p:ext uri="{BB962C8B-B14F-4D97-AF65-F5344CB8AC3E}">
        <p14:creationId xmlns:p14="http://schemas.microsoft.com/office/powerpoint/2010/main" val="30878403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AE58B4-8059-6927-E040-11732479339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85016D2-05F6-4EBD-0ABC-522A556A567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75A1906-BA5E-9CFC-53F1-CC622B59735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70806FC-16A5-FA05-8D1C-A2B9C903A313}"/>
              </a:ext>
            </a:extLst>
          </p:cNvPr>
          <p:cNvSpPr>
            <a:spLocks noGrp="1"/>
          </p:cNvSpPr>
          <p:nvPr>
            <p:ph type="dt" sz="half" idx="10"/>
          </p:nvPr>
        </p:nvSpPr>
        <p:spPr/>
        <p:txBody>
          <a:bodyPr/>
          <a:lstStyle/>
          <a:p>
            <a:fld id="{BBCDF129-2AAD-4CB0-8E60-97CEA47527D6}" type="datetimeFigureOut">
              <a:rPr lang="en-US" smtClean="0"/>
              <a:t>11/20/2025</a:t>
            </a:fld>
            <a:endParaRPr lang="en-US"/>
          </a:p>
        </p:txBody>
      </p:sp>
      <p:sp>
        <p:nvSpPr>
          <p:cNvPr id="6" name="Footer Placeholder 5">
            <a:extLst>
              <a:ext uri="{FF2B5EF4-FFF2-40B4-BE49-F238E27FC236}">
                <a16:creationId xmlns:a16="http://schemas.microsoft.com/office/drawing/2014/main" id="{376F8694-B02E-6969-0609-A3598F7E648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1401773-24D6-9AD1-80EC-BB9D0E053410}"/>
              </a:ext>
            </a:extLst>
          </p:cNvPr>
          <p:cNvSpPr>
            <a:spLocks noGrp="1"/>
          </p:cNvSpPr>
          <p:nvPr>
            <p:ph type="sldNum" sz="quarter" idx="12"/>
          </p:nvPr>
        </p:nvSpPr>
        <p:spPr/>
        <p:txBody>
          <a:bodyPr/>
          <a:lstStyle/>
          <a:p>
            <a:fld id="{53C54C1D-FC36-43F6-96B5-E5C1B4B3CB21}" type="slidenum">
              <a:rPr lang="en-US" smtClean="0"/>
              <a:t>‹#›</a:t>
            </a:fld>
            <a:endParaRPr lang="en-US"/>
          </a:p>
        </p:txBody>
      </p:sp>
    </p:spTree>
    <p:extLst>
      <p:ext uri="{BB962C8B-B14F-4D97-AF65-F5344CB8AC3E}">
        <p14:creationId xmlns:p14="http://schemas.microsoft.com/office/powerpoint/2010/main" val="28546562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EF2E47-2D79-8F34-24EF-4AAE959FF36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BEF5EF0-BE4A-D7F8-CECF-2E95D3A7133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65A1E3E-275E-9BD8-5529-0B20AC62909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3A8950C-9927-46FB-74E4-6ED15FFBFD94}"/>
              </a:ext>
            </a:extLst>
          </p:cNvPr>
          <p:cNvSpPr>
            <a:spLocks noGrp="1"/>
          </p:cNvSpPr>
          <p:nvPr>
            <p:ph type="dt" sz="half" idx="10"/>
          </p:nvPr>
        </p:nvSpPr>
        <p:spPr/>
        <p:txBody>
          <a:bodyPr/>
          <a:lstStyle/>
          <a:p>
            <a:fld id="{BBCDF129-2AAD-4CB0-8E60-97CEA47527D6}" type="datetimeFigureOut">
              <a:rPr lang="en-US" smtClean="0"/>
              <a:t>11/20/2025</a:t>
            </a:fld>
            <a:endParaRPr lang="en-US"/>
          </a:p>
        </p:txBody>
      </p:sp>
      <p:sp>
        <p:nvSpPr>
          <p:cNvPr id="6" name="Footer Placeholder 5">
            <a:extLst>
              <a:ext uri="{FF2B5EF4-FFF2-40B4-BE49-F238E27FC236}">
                <a16:creationId xmlns:a16="http://schemas.microsoft.com/office/drawing/2014/main" id="{67DB215D-F97E-DA17-E71B-C65B2AE77CA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7E45524-CBDA-937C-BD5B-EE60679FD60F}"/>
              </a:ext>
            </a:extLst>
          </p:cNvPr>
          <p:cNvSpPr>
            <a:spLocks noGrp="1"/>
          </p:cNvSpPr>
          <p:nvPr>
            <p:ph type="sldNum" sz="quarter" idx="12"/>
          </p:nvPr>
        </p:nvSpPr>
        <p:spPr/>
        <p:txBody>
          <a:bodyPr/>
          <a:lstStyle/>
          <a:p>
            <a:fld id="{53C54C1D-FC36-43F6-96B5-E5C1B4B3CB21}" type="slidenum">
              <a:rPr lang="en-US" smtClean="0"/>
              <a:t>‹#›</a:t>
            </a:fld>
            <a:endParaRPr lang="en-US"/>
          </a:p>
        </p:txBody>
      </p:sp>
    </p:spTree>
    <p:extLst>
      <p:ext uri="{BB962C8B-B14F-4D97-AF65-F5344CB8AC3E}">
        <p14:creationId xmlns:p14="http://schemas.microsoft.com/office/powerpoint/2010/main" val="39059499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A7B8B40-3A16-607A-1DE2-75F26E2EDFB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FA220C8-70A3-0855-0BD4-695C59D1B81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5FBF9F9-A460-A7B4-BFAB-059D8F96897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BBCDF129-2AAD-4CB0-8E60-97CEA47527D6}" type="datetimeFigureOut">
              <a:rPr lang="en-US" smtClean="0"/>
              <a:t>11/20/2025</a:t>
            </a:fld>
            <a:endParaRPr lang="en-US"/>
          </a:p>
        </p:txBody>
      </p:sp>
      <p:sp>
        <p:nvSpPr>
          <p:cNvPr id="5" name="Footer Placeholder 4">
            <a:extLst>
              <a:ext uri="{FF2B5EF4-FFF2-40B4-BE49-F238E27FC236}">
                <a16:creationId xmlns:a16="http://schemas.microsoft.com/office/drawing/2014/main" id="{B8DA1AD7-699C-292B-F4ED-04FB5227957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51893C9A-05BB-01DA-AD4C-0AC1586C29B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53C54C1D-FC36-43F6-96B5-E5C1B4B3CB21}" type="slidenum">
              <a:rPr lang="en-US" smtClean="0"/>
              <a:t>‹#›</a:t>
            </a:fld>
            <a:endParaRPr lang="en-US"/>
          </a:p>
        </p:txBody>
      </p:sp>
    </p:spTree>
    <p:extLst>
      <p:ext uri="{BB962C8B-B14F-4D97-AF65-F5344CB8AC3E}">
        <p14:creationId xmlns:p14="http://schemas.microsoft.com/office/powerpoint/2010/main" val="345906199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6" Type="http://schemas.openxmlformats.org/officeDocument/2006/relationships/customXml" Target="../ink/ink12.xml"/><Relationship Id="rId21" Type="http://schemas.openxmlformats.org/officeDocument/2006/relationships/image" Target="../media/image10.png"/><Relationship Id="rId34" Type="http://schemas.openxmlformats.org/officeDocument/2006/relationships/customXml" Target="../ink/ink16.xml"/><Relationship Id="rId42" Type="http://schemas.openxmlformats.org/officeDocument/2006/relationships/customXml" Target="../ink/ink20.xml"/><Relationship Id="rId47" Type="http://schemas.openxmlformats.org/officeDocument/2006/relationships/image" Target="../media/image23.png"/><Relationship Id="rId50" Type="http://schemas.openxmlformats.org/officeDocument/2006/relationships/customXml" Target="../ink/ink24.xml"/><Relationship Id="rId55" Type="http://schemas.openxmlformats.org/officeDocument/2006/relationships/customXml" Target="../ink/ink26.xml"/><Relationship Id="rId63" Type="http://schemas.openxmlformats.org/officeDocument/2006/relationships/customXml" Target="../ink/ink30.xml"/><Relationship Id="rId7" Type="http://schemas.openxmlformats.org/officeDocument/2006/relationships/image" Target="../media/image3.png"/><Relationship Id="rId2" Type="http://schemas.openxmlformats.org/officeDocument/2006/relationships/notesSlide" Target="../notesSlides/notesSlide1.xml"/><Relationship Id="rId16" Type="http://schemas.openxmlformats.org/officeDocument/2006/relationships/customXml" Target="../ink/ink7.xml"/><Relationship Id="rId29" Type="http://schemas.openxmlformats.org/officeDocument/2006/relationships/image" Target="../media/image14.png"/><Relationship Id="rId11" Type="http://schemas.openxmlformats.org/officeDocument/2006/relationships/image" Target="../media/image5.png"/><Relationship Id="rId24" Type="http://schemas.openxmlformats.org/officeDocument/2006/relationships/customXml" Target="../ink/ink11.xml"/><Relationship Id="rId32" Type="http://schemas.openxmlformats.org/officeDocument/2006/relationships/customXml" Target="../ink/ink15.xml"/><Relationship Id="rId37" Type="http://schemas.openxmlformats.org/officeDocument/2006/relationships/image" Target="../media/image18.png"/><Relationship Id="rId40" Type="http://schemas.openxmlformats.org/officeDocument/2006/relationships/customXml" Target="../ink/ink19.xml"/><Relationship Id="rId45" Type="http://schemas.openxmlformats.org/officeDocument/2006/relationships/image" Target="../media/image22.png"/><Relationship Id="rId53" Type="http://schemas.openxmlformats.org/officeDocument/2006/relationships/image" Target="../media/image26.png"/><Relationship Id="rId58" Type="http://schemas.openxmlformats.org/officeDocument/2006/relationships/image" Target="../media/image29.png"/><Relationship Id="rId5" Type="http://schemas.openxmlformats.org/officeDocument/2006/relationships/image" Target="../media/image2.png"/><Relationship Id="rId61" Type="http://schemas.openxmlformats.org/officeDocument/2006/relationships/customXml" Target="../ink/ink29.xml"/><Relationship Id="rId19" Type="http://schemas.openxmlformats.org/officeDocument/2006/relationships/image" Target="../media/image9.png"/><Relationship Id="rId14" Type="http://schemas.openxmlformats.org/officeDocument/2006/relationships/customXml" Target="../ink/ink6.xml"/><Relationship Id="rId22" Type="http://schemas.openxmlformats.org/officeDocument/2006/relationships/customXml" Target="../ink/ink10.xml"/><Relationship Id="rId27" Type="http://schemas.openxmlformats.org/officeDocument/2006/relationships/image" Target="../media/image13.png"/><Relationship Id="rId30" Type="http://schemas.openxmlformats.org/officeDocument/2006/relationships/customXml" Target="../ink/ink14.xml"/><Relationship Id="rId35" Type="http://schemas.openxmlformats.org/officeDocument/2006/relationships/image" Target="../media/image17.png"/><Relationship Id="rId43" Type="http://schemas.openxmlformats.org/officeDocument/2006/relationships/image" Target="../media/image21.png"/><Relationship Id="rId48" Type="http://schemas.openxmlformats.org/officeDocument/2006/relationships/customXml" Target="../ink/ink23.xml"/><Relationship Id="rId56" Type="http://schemas.openxmlformats.org/officeDocument/2006/relationships/image" Target="../media/image28.png"/><Relationship Id="rId64" Type="http://schemas.openxmlformats.org/officeDocument/2006/relationships/image" Target="../media/image32.png"/><Relationship Id="rId8" Type="http://schemas.openxmlformats.org/officeDocument/2006/relationships/customXml" Target="../ink/ink3.xml"/><Relationship Id="rId51" Type="http://schemas.openxmlformats.org/officeDocument/2006/relationships/image" Target="../media/image25.png"/><Relationship Id="rId3" Type="http://schemas.openxmlformats.org/officeDocument/2006/relationships/image" Target="../media/image1.png"/><Relationship Id="rId12" Type="http://schemas.openxmlformats.org/officeDocument/2006/relationships/customXml" Target="../ink/ink5.xml"/><Relationship Id="rId17" Type="http://schemas.openxmlformats.org/officeDocument/2006/relationships/image" Target="../media/image8.png"/><Relationship Id="rId25" Type="http://schemas.openxmlformats.org/officeDocument/2006/relationships/image" Target="../media/image12.png"/><Relationship Id="rId33" Type="http://schemas.openxmlformats.org/officeDocument/2006/relationships/image" Target="../media/image16.png"/><Relationship Id="rId38" Type="http://schemas.openxmlformats.org/officeDocument/2006/relationships/customXml" Target="../ink/ink18.xml"/><Relationship Id="rId46" Type="http://schemas.openxmlformats.org/officeDocument/2006/relationships/customXml" Target="../ink/ink22.xml"/><Relationship Id="rId59" Type="http://schemas.openxmlformats.org/officeDocument/2006/relationships/customXml" Target="../ink/ink28.xml"/><Relationship Id="rId20" Type="http://schemas.openxmlformats.org/officeDocument/2006/relationships/customXml" Target="../ink/ink9.xml"/><Relationship Id="rId41" Type="http://schemas.openxmlformats.org/officeDocument/2006/relationships/image" Target="../media/image20.png"/><Relationship Id="rId54" Type="http://schemas.openxmlformats.org/officeDocument/2006/relationships/image" Target="../media/image27.png"/><Relationship Id="rId62" Type="http://schemas.openxmlformats.org/officeDocument/2006/relationships/image" Target="../media/image31.png"/><Relationship Id="rId1" Type="http://schemas.openxmlformats.org/officeDocument/2006/relationships/slideLayout" Target="../slideLayouts/slideLayout1.xml"/><Relationship Id="rId6" Type="http://schemas.openxmlformats.org/officeDocument/2006/relationships/customXml" Target="../ink/ink2.xml"/><Relationship Id="rId15" Type="http://schemas.openxmlformats.org/officeDocument/2006/relationships/image" Target="../media/image7.png"/><Relationship Id="rId23" Type="http://schemas.openxmlformats.org/officeDocument/2006/relationships/image" Target="../media/image11.png"/><Relationship Id="rId28" Type="http://schemas.openxmlformats.org/officeDocument/2006/relationships/customXml" Target="../ink/ink13.xml"/><Relationship Id="rId36" Type="http://schemas.openxmlformats.org/officeDocument/2006/relationships/customXml" Target="../ink/ink17.xml"/><Relationship Id="rId49" Type="http://schemas.openxmlformats.org/officeDocument/2006/relationships/image" Target="../media/image24.png"/><Relationship Id="rId57" Type="http://schemas.openxmlformats.org/officeDocument/2006/relationships/customXml" Target="../ink/ink27.xml"/><Relationship Id="rId10" Type="http://schemas.openxmlformats.org/officeDocument/2006/relationships/customXml" Target="../ink/ink4.xml"/><Relationship Id="rId31" Type="http://schemas.openxmlformats.org/officeDocument/2006/relationships/image" Target="../media/image15.png"/><Relationship Id="rId44" Type="http://schemas.openxmlformats.org/officeDocument/2006/relationships/customXml" Target="../ink/ink21.xml"/><Relationship Id="rId52" Type="http://schemas.openxmlformats.org/officeDocument/2006/relationships/customXml" Target="../ink/ink25.xml"/><Relationship Id="rId60" Type="http://schemas.openxmlformats.org/officeDocument/2006/relationships/image" Target="../media/image30.png"/><Relationship Id="rId65" Type="http://schemas.openxmlformats.org/officeDocument/2006/relationships/image" Target="../media/image28.jpg"/><Relationship Id="rId4" Type="http://schemas.openxmlformats.org/officeDocument/2006/relationships/customXml" Target="../ink/ink1.xml"/><Relationship Id="rId9" Type="http://schemas.openxmlformats.org/officeDocument/2006/relationships/image" Target="../media/image4.png"/><Relationship Id="rId13" Type="http://schemas.openxmlformats.org/officeDocument/2006/relationships/image" Target="../media/image6.png"/><Relationship Id="rId18" Type="http://schemas.openxmlformats.org/officeDocument/2006/relationships/customXml" Target="../ink/ink8.xml"/><Relationship Id="rId39" Type="http://schemas.openxmlformats.org/officeDocument/2006/relationships/image" Target="../media/image19.png"/></Relationships>
</file>

<file path=ppt/slides/_rels/slide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4.png"/><Relationship Id="rId7" Type="http://schemas.openxmlformats.org/officeDocument/2006/relationships/image" Target="../media/image37.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customXml" Target="../ink/ink32.xml"/><Relationship Id="rId11" Type="http://schemas.openxmlformats.org/officeDocument/2006/relationships/image" Target="../media/image40.png"/><Relationship Id="rId5" Type="http://schemas.openxmlformats.org/officeDocument/2006/relationships/image" Target="../media/image36.png"/><Relationship Id="rId10" Type="http://schemas.openxmlformats.org/officeDocument/2006/relationships/image" Target="../media/image39.png"/><Relationship Id="rId4" Type="http://schemas.openxmlformats.org/officeDocument/2006/relationships/customXml" Target="../ink/ink31.xml"/><Relationship Id="rId9" Type="http://schemas.openxmlformats.org/officeDocument/2006/relationships/image" Target="../media/image38.png"/></Relationships>
</file>

<file path=ppt/slides/_rels/slide4.xml.rels><?xml version="1.0" encoding="UTF-8" standalone="yes"?>
<Relationships xmlns="http://schemas.openxmlformats.org/package/2006/relationships"><Relationship Id="rId8" Type="http://schemas.openxmlformats.org/officeDocument/2006/relationships/customXml" Target="../ink/ink35.xml"/><Relationship Id="rId13" Type="http://schemas.openxmlformats.org/officeDocument/2006/relationships/image" Target="../media/image46.png"/><Relationship Id="rId3" Type="http://schemas.openxmlformats.org/officeDocument/2006/relationships/image" Target="../media/image41.png"/><Relationship Id="rId7" Type="http://schemas.openxmlformats.org/officeDocument/2006/relationships/image" Target="../media/image43.png"/><Relationship Id="rId12" Type="http://schemas.openxmlformats.org/officeDocument/2006/relationships/customXml" Target="../ink/ink37.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customXml" Target="../ink/ink34.xml"/><Relationship Id="rId11" Type="http://schemas.openxmlformats.org/officeDocument/2006/relationships/image" Target="../media/image45.png"/><Relationship Id="rId5" Type="http://schemas.openxmlformats.org/officeDocument/2006/relationships/image" Target="../media/image8.png"/><Relationship Id="rId10" Type="http://schemas.openxmlformats.org/officeDocument/2006/relationships/customXml" Target="../ink/ink36.xml"/><Relationship Id="rId4" Type="http://schemas.openxmlformats.org/officeDocument/2006/relationships/customXml" Target="../ink/ink33.xml"/><Relationship Id="rId9" Type="http://schemas.openxmlformats.org/officeDocument/2006/relationships/image" Target="../media/image44.png"/><Relationship Id="rId14" Type="http://schemas.openxmlformats.org/officeDocument/2006/relationships/image" Target="../media/image42.jpg"/></Relationships>
</file>

<file path=ppt/slides/_rels/slide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customXml" Target="../ink/ink40.xml"/><Relationship Id="rId13" Type="http://schemas.openxmlformats.org/officeDocument/2006/relationships/image" Target="../media/image54.png"/><Relationship Id="rId18" Type="http://schemas.openxmlformats.org/officeDocument/2006/relationships/customXml" Target="../ink/ink45.xml"/><Relationship Id="rId3" Type="http://schemas.openxmlformats.org/officeDocument/2006/relationships/image" Target="../media/image48.png"/><Relationship Id="rId21" Type="http://schemas.openxmlformats.org/officeDocument/2006/relationships/image" Target="../media/image58.png"/><Relationship Id="rId7" Type="http://schemas.openxmlformats.org/officeDocument/2006/relationships/image" Target="../media/image51.png"/><Relationship Id="rId12" Type="http://schemas.openxmlformats.org/officeDocument/2006/relationships/customXml" Target="../ink/ink42.xml"/><Relationship Id="rId17" Type="http://schemas.openxmlformats.org/officeDocument/2006/relationships/image" Target="../media/image56.png"/><Relationship Id="rId2" Type="http://schemas.openxmlformats.org/officeDocument/2006/relationships/notesSlide" Target="../notesSlides/notesSlide5.xml"/><Relationship Id="rId16" Type="http://schemas.openxmlformats.org/officeDocument/2006/relationships/customXml" Target="../ink/ink44.xml"/><Relationship Id="rId20" Type="http://schemas.openxmlformats.org/officeDocument/2006/relationships/customXml" Target="../ink/ink46.xml"/><Relationship Id="rId1" Type="http://schemas.openxmlformats.org/officeDocument/2006/relationships/slideLayout" Target="../slideLayouts/slideLayout2.xml"/><Relationship Id="rId6" Type="http://schemas.openxmlformats.org/officeDocument/2006/relationships/customXml" Target="../ink/ink39.xml"/><Relationship Id="rId11" Type="http://schemas.openxmlformats.org/officeDocument/2006/relationships/image" Target="../media/image53.png"/><Relationship Id="rId5" Type="http://schemas.openxmlformats.org/officeDocument/2006/relationships/image" Target="../media/image50.png"/><Relationship Id="rId15" Type="http://schemas.openxmlformats.org/officeDocument/2006/relationships/image" Target="../media/image55.png"/><Relationship Id="rId10" Type="http://schemas.openxmlformats.org/officeDocument/2006/relationships/customXml" Target="../ink/ink41.xml"/><Relationship Id="rId19" Type="http://schemas.openxmlformats.org/officeDocument/2006/relationships/image" Target="../media/image57.png"/><Relationship Id="rId4" Type="http://schemas.openxmlformats.org/officeDocument/2006/relationships/customXml" Target="../ink/ink38.xml"/><Relationship Id="rId9" Type="http://schemas.openxmlformats.org/officeDocument/2006/relationships/image" Target="../media/image52.png"/><Relationship Id="rId14" Type="http://schemas.openxmlformats.org/officeDocument/2006/relationships/customXml" Target="../ink/ink4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39BA7EA7-A482-A503-B432-CD9E04C4E9E8}"/>
              </a:ext>
            </a:extLst>
          </p:cNvPr>
          <p:cNvPicPr>
            <a:picLocks noChangeAspect="1"/>
          </p:cNvPicPr>
          <p:nvPr/>
        </p:nvPicPr>
        <p:blipFill>
          <a:blip r:embed="rId3"/>
          <a:stretch>
            <a:fillRect/>
          </a:stretch>
        </p:blipFill>
        <p:spPr>
          <a:xfrm>
            <a:off x="0" y="400352"/>
            <a:ext cx="12192000" cy="6057295"/>
          </a:xfrm>
          <a:prstGeom prst="rect">
            <a:avLst/>
          </a:prstGeom>
        </p:spPr>
      </p:pic>
      <p:sp>
        <p:nvSpPr>
          <p:cNvPr id="6" name="TextBox 5">
            <a:extLst>
              <a:ext uri="{FF2B5EF4-FFF2-40B4-BE49-F238E27FC236}">
                <a16:creationId xmlns:a16="http://schemas.microsoft.com/office/drawing/2014/main" id="{ABB49409-642F-6246-C674-312A05F70474}"/>
              </a:ext>
            </a:extLst>
          </p:cNvPr>
          <p:cNvSpPr txBox="1"/>
          <p:nvPr/>
        </p:nvSpPr>
        <p:spPr>
          <a:xfrm>
            <a:off x="8492246" y="133161"/>
            <a:ext cx="3005847" cy="369332"/>
          </a:xfrm>
          <a:prstGeom prst="rect">
            <a:avLst/>
          </a:prstGeom>
          <a:noFill/>
        </p:spPr>
        <p:txBody>
          <a:bodyPr wrap="square" rtlCol="0">
            <a:spAutoFit/>
          </a:bodyPr>
          <a:lstStyle/>
          <a:p>
            <a:r>
              <a:rPr lang="en-US" dirty="0"/>
              <a:t>Call 8AM-5PM, text anytime</a:t>
            </a:r>
          </a:p>
        </p:txBody>
      </p:sp>
      <mc:AlternateContent xmlns:mc="http://schemas.openxmlformats.org/markup-compatibility/2006" xmlns:p14="http://schemas.microsoft.com/office/powerpoint/2010/main">
        <mc:Choice Requires="p14">
          <p:contentPart p14:bwMode="auto" r:id="rId4">
            <p14:nvContentPartPr>
              <p14:cNvPr id="7" name="Ink 6">
                <a:extLst>
                  <a:ext uri="{FF2B5EF4-FFF2-40B4-BE49-F238E27FC236}">
                    <a16:creationId xmlns:a16="http://schemas.microsoft.com/office/drawing/2014/main" id="{2D595B89-CA1A-192C-F66F-511DD2701B07}"/>
                  </a:ext>
                </a:extLst>
              </p14:cNvPr>
              <p14:cNvContentPartPr/>
              <p14:nvPr/>
            </p14:nvContentPartPr>
            <p14:xfrm>
              <a:off x="8890836" y="520077"/>
              <a:ext cx="1304640" cy="64080"/>
            </p14:xfrm>
          </p:contentPart>
        </mc:Choice>
        <mc:Fallback xmlns="">
          <p:pic>
            <p:nvPicPr>
              <p:cNvPr id="7" name="Ink 6">
                <a:extLst>
                  <a:ext uri="{FF2B5EF4-FFF2-40B4-BE49-F238E27FC236}">
                    <a16:creationId xmlns:a16="http://schemas.microsoft.com/office/drawing/2014/main" id="{2D595B89-CA1A-192C-F66F-511DD2701B07}"/>
                  </a:ext>
                </a:extLst>
              </p:cNvPr>
              <p:cNvPicPr/>
              <p:nvPr/>
            </p:nvPicPr>
            <p:blipFill>
              <a:blip r:embed="rId5"/>
              <a:stretch>
                <a:fillRect/>
              </a:stretch>
            </p:blipFill>
            <p:spPr>
              <a:xfrm>
                <a:off x="8884716" y="513957"/>
                <a:ext cx="1316880" cy="763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8" name="Ink 7">
                <a:extLst>
                  <a:ext uri="{FF2B5EF4-FFF2-40B4-BE49-F238E27FC236}">
                    <a16:creationId xmlns:a16="http://schemas.microsoft.com/office/drawing/2014/main" id="{E400984E-A39D-91A3-C163-6F77C76C9B12}"/>
                  </a:ext>
                </a:extLst>
              </p14:cNvPr>
              <p14:cNvContentPartPr/>
              <p14:nvPr/>
            </p14:nvContentPartPr>
            <p14:xfrm>
              <a:off x="9396636" y="777837"/>
              <a:ext cx="690480" cy="20880"/>
            </p14:xfrm>
          </p:contentPart>
        </mc:Choice>
        <mc:Fallback xmlns="">
          <p:pic>
            <p:nvPicPr>
              <p:cNvPr id="8" name="Ink 7">
                <a:extLst>
                  <a:ext uri="{FF2B5EF4-FFF2-40B4-BE49-F238E27FC236}">
                    <a16:creationId xmlns:a16="http://schemas.microsoft.com/office/drawing/2014/main" id="{E400984E-A39D-91A3-C163-6F77C76C9B12}"/>
                  </a:ext>
                </a:extLst>
              </p:cNvPr>
              <p:cNvPicPr/>
              <p:nvPr/>
            </p:nvPicPr>
            <p:blipFill>
              <a:blip r:embed="rId7"/>
              <a:stretch>
                <a:fillRect/>
              </a:stretch>
            </p:blipFill>
            <p:spPr>
              <a:xfrm>
                <a:off x="9390516" y="771717"/>
                <a:ext cx="702720" cy="33120"/>
              </a:xfrm>
              <a:prstGeom prst="rect">
                <a:avLst/>
              </a:prstGeom>
            </p:spPr>
          </p:pic>
        </mc:Fallback>
      </mc:AlternateContent>
      <p:sp>
        <p:nvSpPr>
          <p:cNvPr id="9" name="TextBox 8">
            <a:extLst>
              <a:ext uri="{FF2B5EF4-FFF2-40B4-BE49-F238E27FC236}">
                <a16:creationId xmlns:a16="http://schemas.microsoft.com/office/drawing/2014/main" id="{82B4A1B1-260D-DDFA-8285-FDF887CCF735}"/>
              </a:ext>
            </a:extLst>
          </p:cNvPr>
          <p:cNvSpPr txBox="1"/>
          <p:nvPr/>
        </p:nvSpPr>
        <p:spPr>
          <a:xfrm>
            <a:off x="8890836" y="885217"/>
            <a:ext cx="1970096" cy="369332"/>
          </a:xfrm>
          <a:prstGeom prst="rect">
            <a:avLst/>
          </a:prstGeom>
          <a:noFill/>
        </p:spPr>
        <p:txBody>
          <a:bodyPr wrap="square" rtlCol="0">
            <a:spAutoFit/>
          </a:bodyPr>
          <a:lstStyle/>
          <a:p>
            <a:r>
              <a:rPr lang="en-US" dirty="0"/>
              <a:t>615-295-1088</a:t>
            </a:r>
          </a:p>
        </p:txBody>
      </p:sp>
      <mc:AlternateContent xmlns:mc="http://schemas.openxmlformats.org/markup-compatibility/2006" xmlns:p14="http://schemas.microsoft.com/office/powerpoint/2010/main">
        <mc:Choice Requires="p14">
          <p:contentPart p14:bwMode="auto" r:id="rId8">
            <p14:nvContentPartPr>
              <p14:cNvPr id="13" name="Ink 12">
                <a:extLst>
                  <a:ext uri="{FF2B5EF4-FFF2-40B4-BE49-F238E27FC236}">
                    <a16:creationId xmlns:a16="http://schemas.microsoft.com/office/drawing/2014/main" id="{6F3359FE-40A4-94F4-B7FD-DCBEEE8CE9A1}"/>
                  </a:ext>
                </a:extLst>
              </p14:cNvPr>
              <p14:cNvContentPartPr/>
              <p14:nvPr/>
            </p14:nvContentPartPr>
            <p14:xfrm>
              <a:off x="4236396" y="1108677"/>
              <a:ext cx="360" cy="360"/>
            </p14:xfrm>
          </p:contentPart>
        </mc:Choice>
        <mc:Fallback xmlns="">
          <p:pic>
            <p:nvPicPr>
              <p:cNvPr id="13" name="Ink 12">
                <a:extLst>
                  <a:ext uri="{FF2B5EF4-FFF2-40B4-BE49-F238E27FC236}">
                    <a16:creationId xmlns:a16="http://schemas.microsoft.com/office/drawing/2014/main" id="{6F3359FE-40A4-94F4-B7FD-DCBEEE8CE9A1}"/>
                  </a:ext>
                </a:extLst>
              </p:cNvPr>
              <p:cNvPicPr/>
              <p:nvPr/>
            </p:nvPicPr>
            <p:blipFill>
              <a:blip r:embed="rId9"/>
              <a:stretch>
                <a:fillRect/>
              </a:stretch>
            </p:blipFill>
            <p:spPr>
              <a:xfrm>
                <a:off x="4230276" y="1102557"/>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 name="Ink 1">
                <a:extLst>
                  <a:ext uri="{FF2B5EF4-FFF2-40B4-BE49-F238E27FC236}">
                    <a16:creationId xmlns:a16="http://schemas.microsoft.com/office/drawing/2014/main" id="{196069F4-6120-C998-0898-35834DA2836F}"/>
                  </a:ext>
                </a:extLst>
              </p14:cNvPr>
              <p14:cNvContentPartPr/>
              <p14:nvPr/>
            </p14:nvContentPartPr>
            <p14:xfrm>
              <a:off x="1963816" y="1855550"/>
              <a:ext cx="1914480" cy="41400"/>
            </p14:xfrm>
          </p:contentPart>
        </mc:Choice>
        <mc:Fallback xmlns="">
          <p:pic>
            <p:nvPicPr>
              <p:cNvPr id="2" name="Ink 1">
                <a:extLst>
                  <a:ext uri="{FF2B5EF4-FFF2-40B4-BE49-F238E27FC236}">
                    <a16:creationId xmlns:a16="http://schemas.microsoft.com/office/drawing/2014/main" id="{196069F4-6120-C998-0898-35834DA2836F}"/>
                  </a:ext>
                </a:extLst>
              </p:cNvPr>
              <p:cNvPicPr/>
              <p:nvPr/>
            </p:nvPicPr>
            <p:blipFill>
              <a:blip r:embed="rId11"/>
              <a:stretch>
                <a:fillRect/>
              </a:stretch>
            </p:blipFill>
            <p:spPr>
              <a:xfrm>
                <a:off x="1957696" y="1849430"/>
                <a:ext cx="1926720" cy="536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 name="Ink 2">
                <a:extLst>
                  <a:ext uri="{FF2B5EF4-FFF2-40B4-BE49-F238E27FC236}">
                    <a16:creationId xmlns:a16="http://schemas.microsoft.com/office/drawing/2014/main" id="{E1409220-F9C4-EC5C-1DFA-3CD458FC5318}"/>
                  </a:ext>
                </a:extLst>
              </p14:cNvPr>
              <p14:cNvContentPartPr/>
              <p14:nvPr/>
            </p14:nvContentPartPr>
            <p14:xfrm>
              <a:off x="2015656" y="1816670"/>
              <a:ext cx="1755720" cy="33120"/>
            </p14:xfrm>
          </p:contentPart>
        </mc:Choice>
        <mc:Fallback xmlns="">
          <p:pic>
            <p:nvPicPr>
              <p:cNvPr id="3" name="Ink 2">
                <a:extLst>
                  <a:ext uri="{FF2B5EF4-FFF2-40B4-BE49-F238E27FC236}">
                    <a16:creationId xmlns:a16="http://schemas.microsoft.com/office/drawing/2014/main" id="{E1409220-F9C4-EC5C-1DFA-3CD458FC5318}"/>
                  </a:ext>
                </a:extLst>
              </p:cNvPr>
              <p:cNvPicPr/>
              <p:nvPr/>
            </p:nvPicPr>
            <p:blipFill>
              <a:blip r:embed="rId13"/>
              <a:stretch>
                <a:fillRect/>
              </a:stretch>
            </p:blipFill>
            <p:spPr>
              <a:xfrm>
                <a:off x="2009536" y="1810550"/>
                <a:ext cx="1767960" cy="45360"/>
              </a:xfrm>
              <a:prstGeom prst="rect">
                <a:avLst/>
              </a:prstGeom>
            </p:spPr>
          </p:pic>
        </mc:Fallback>
      </mc:AlternateContent>
      <p:sp>
        <p:nvSpPr>
          <p:cNvPr id="4" name="TextBox 3">
            <a:extLst>
              <a:ext uri="{FF2B5EF4-FFF2-40B4-BE49-F238E27FC236}">
                <a16:creationId xmlns:a16="http://schemas.microsoft.com/office/drawing/2014/main" id="{0D9AF4EC-6BFA-17C1-FF53-0606D9DEB03B}"/>
              </a:ext>
            </a:extLst>
          </p:cNvPr>
          <p:cNvSpPr txBox="1"/>
          <p:nvPr/>
        </p:nvSpPr>
        <p:spPr>
          <a:xfrm>
            <a:off x="1757238" y="1455089"/>
            <a:ext cx="2611644" cy="369332"/>
          </a:xfrm>
          <a:prstGeom prst="rect">
            <a:avLst/>
          </a:prstGeom>
          <a:noFill/>
        </p:spPr>
        <p:txBody>
          <a:bodyPr wrap="square" rtlCol="0">
            <a:spAutoFit/>
          </a:bodyPr>
          <a:lstStyle/>
          <a:p>
            <a:r>
              <a:rPr lang="en-US" dirty="0">
                <a:solidFill>
                  <a:schemeClr val="bg1"/>
                </a:solidFill>
              </a:rPr>
              <a:t>Serving all of Florida</a:t>
            </a:r>
          </a:p>
        </p:txBody>
      </p:sp>
      <mc:AlternateContent xmlns:mc="http://schemas.openxmlformats.org/markup-compatibility/2006" xmlns:p14="http://schemas.microsoft.com/office/powerpoint/2010/main">
        <mc:Choice Requires="p14">
          <p:contentPart p14:bwMode="auto" r:id="rId14">
            <p14:nvContentPartPr>
              <p14:cNvPr id="5" name="Ink 4">
                <a:extLst>
                  <a:ext uri="{FF2B5EF4-FFF2-40B4-BE49-F238E27FC236}">
                    <a16:creationId xmlns:a16="http://schemas.microsoft.com/office/drawing/2014/main" id="{A82EEAB4-2308-4603-8363-4262DD9815F9}"/>
                  </a:ext>
                </a:extLst>
              </p14:cNvPr>
              <p14:cNvContentPartPr/>
              <p14:nvPr/>
            </p14:nvContentPartPr>
            <p14:xfrm>
              <a:off x="1912336" y="2341550"/>
              <a:ext cx="4834440" cy="44280"/>
            </p14:xfrm>
          </p:contentPart>
        </mc:Choice>
        <mc:Fallback xmlns="">
          <p:pic>
            <p:nvPicPr>
              <p:cNvPr id="5" name="Ink 4">
                <a:extLst>
                  <a:ext uri="{FF2B5EF4-FFF2-40B4-BE49-F238E27FC236}">
                    <a16:creationId xmlns:a16="http://schemas.microsoft.com/office/drawing/2014/main" id="{A82EEAB4-2308-4603-8363-4262DD9815F9}"/>
                  </a:ext>
                </a:extLst>
              </p:cNvPr>
              <p:cNvPicPr/>
              <p:nvPr/>
            </p:nvPicPr>
            <p:blipFill>
              <a:blip r:embed="rId15"/>
              <a:stretch>
                <a:fillRect/>
              </a:stretch>
            </p:blipFill>
            <p:spPr>
              <a:xfrm>
                <a:off x="1906216" y="2335430"/>
                <a:ext cx="4846680" cy="56520"/>
              </a:xfrm>
              <a:prstGeom prst="rect">
                <a:avLst/>
              </a:prstGeom>
            </p:spPr>
          </p:pic>
        </mc:Fallback>
      </mc:AlternateContent>
      <p:sp>
        <p:nvSpPr>
          <p:cNvPr id="10" name="TextBox 9">
            <a:extLst>
              <a:ext uri="{FF2B5EF4-FFF2-40B4-BE49-F238E27FC236}">
                <a16:creationId xmlns:a16="http://schemas.microsoft.com/office/drawing/2014/main" id="{6DFD1D85-3FC5-CFF7-9ECB-6D108BC5857F}"/>
              </a:ext>
            </a:extLst>
          </p:cNvPr>
          <p:cNvSpPr txBox="1"/>
          <p:nvPr/>
        </p:nvSpPr>
        <p:spPr>
          <a:xfrm>
            <a:off x="2102964" y="1906946"/>
            <a:ext cx="4715280" cy="369332"/>
          </a:xfrm>
          <a:prstGeom prst="rect">
            <a:avLst/>
          </a:prstGeom>
          <a:noFill/>
        </p:spPr>
        <p:txBody>
          <a:bodyPr wrap="square" rtlCol="0">
            <a:spAutoFit/>
          </a:bodyPr>
          <a:lstStyle/>
          <a:p>
            <a:r>
              <a:rPr lang="en-US" dirty="0">
                <a:solidFill>
                  <a:schemeClr val="bg1"/>
                </a:solidFill>
              </a:rPr>
              <a:t>Get the settlement you deserve</a:t>
            </a:r>
          </a:p>
        </p:txBody>
      </p:sp>
      <p:grpSp>
        <p:nvGrpSpPr>
          <p:cNvPr id="16" name="Group 15">
            <a:extLst>
              <a:ext uri="{FF2B5EF4-FFF2-40B4-BE49-F238E27FC236}">
                <a16:creationId xmlns:a16="http://schemas.microsoft.com/office/drawing/2014/main" id="{DFF9172C-517C-885C-650F-82349C1D2388}"/>
              </a:ext>
            </a:extLst>
          </p:cNvPr>
          <p:cNvGrpSpPr/>
          <p:nvPr/>
        </p:nvGrpSpPr>
        <p:grpSpPr>
          <a:xfrm>
            <a:off x="2659696" y="3426950"/>
            <a:ext cx="465120" cy="79560"/>
            <a:chOff x="2659696" y="3426950"/>
            <a:chExt cx="465120" cy="79560"/>
          </a:xfrm>
        </p:grpSpPr>
        <mc:AlternateContent xmlns:mc="http://schemas.openxmlformats.org/markup-compatibility/2006" xmlns:p14="http://schemas.microsoft.com/office/powerpoint/2010/main">
          <mc:Choice Requires="p14">
            <p:contentPart p14:bwMode="auto" r:id="rId16">
              <p14:nvContentPartPr>
                <p14:cNvPr id="11" name="Ink 10">
                  <a:extLst>
                    <a:ext uri="{FF2B5EF4-FFF2-40B4-BE49-F238E27FC236}">
                      <a16:creationId xmlns:a16="http://schemas.microsoft.com/office/drawing/2014/main" id="{AF4DB69E-881B-DA87-332D-532338ADF27F}"/>
                    </a:ext>
                  </a:extLst>
                </p14:cNvPr>
                <p14:cNvContentPartPr/>
                <p14:nvPr/>
              </p14:nvContentPartPr>
              <p14:xfrm>
                <a:off x="2683456" y="3506150"/>
                <a:ext cx="360" cy="360"/>
              </p14:xfrm>
            </p:contentPart>
          </mc:Choice>
          <mc:Fallback xmlns="">
            <p:pic>
              <p:nvPicPr>
                <p:cNvPr id="11" name="Ink 10">
                  <a:extLst>
                    <a:ext uri="{FF2B5EF4-FFF2-40B4-BE49-F238E27FC236}">
                      <a16:creationId xmlns:a16="http://schemas.microsoft.com/office/drawing/2014/main" id="{AF4DB69E-881B-DA87-332D-532338ADF27F}"/>
                    </a:ext>
                  </a:extLst>
                </p:cNvPr>
                <p:cNvPicPr/>
                <p:nvPr/>
              </p:nvPicPr>
              <p:blipFill>
                <a:blip r:embed="rId17"/>
                <a:stretch>
                  <a:fillRect/>
                </a:stretch>
              </p:blipFill>
              <p:spPr>
                <a:xfrm>
                  <a:off x="2677336" y="3500030"/>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2" name="Ink 11">
                  <a:extLst>
                    <a:ext uri="{FF2B5EF4-FFF2-40B4-BE49-F238E27FC236}">
                      <a16:creationId xmlns:a16="http://schemas.microsoft.com/office/drawing/2014/main" id="{0BA743DB-DD55-ABC4-B7DB-F257893316FB}"/>
                    </a:ext>
                  </a:extLst>
                </p14:cNvPr>
                <p14:cNvContentPartPr/>
                <p14:nvPr/>
              </p14:nvContentPartPr>
              <p14:xfrm>
                <a:off x="2659696" y="3454670"/>
                <a:ext cx="465120" cy="32400"/>
              </p14:xfrm>
            </p:contentPart>
          </mc:Choice>
          <mc:Fallback xmlns="">
            <p:pic>
              <p:nvPicPr>
                <p:cNvPr id="12" name="Ink 11">
                  <a:extLst>
                    <a:ext uri="{FF2B5EF4-FFF2-40B4-BE49-F238E27FC236}">
                      <a16:creationId xmlns:a16="http://schemas.microsoft.com/office/drawing/2014/main" id="{0BA743DB-DD55-ABC4-B7DB-F257893316FB}"/>
                    </a:ext>
                  </a:extLst>
                </p:cNvPr>
                <p:cNvPicPr/>
                <p:nvPr/>
              </p:nvPicPr>
              <p:blipFill>
                <a:blip r:embed="rId19"/>
                <a:stretch>
                  <a:fillRect/>
                </a:stretch>
              </p:blipFill>
              <p:spPr>
                <a:xfrm>
                  <a:off x="2653576" y="3448550"/>
                  <a:ext cx="477360" cy="446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5" name="Ink 14">
                  <a:extLst>
                    <a:ext uri="{FF2B5EF4-FFF2-40B4-BE49-F238E27FC236}">
                      <a16:creationId xmlns:a16="http://schemas.microsoft.com/office/drawing/2014/main" id="{7B86A21D-83C0-8E6A-0D16-928BA4D42781}"/>
                    </a:ext>
                  </a:extLst>
                </p14:cNvPr>
                <p14:cNvContentPartPr/>
                <p14:nvPr/>
              </p14:nvContentPartPr>
              <p14:xfrm>
                <a:off x="2663656" y="3426950"/>
                <a:ext cx="452880" cy="45000"/>
              </p14:xfrm>
            </p:contentPart>
          </mc:Choice>
          <mc:Fallback xmlns="">
            <p:pic>
              <p:nvPicPr>
                <p:cNvPr id="15" name="Ink 14">
                  <a:extLst>
                    <a:ext uri="{FF2B5EF4-FFF2-40B4-BE49-F238E27FC236}">
                      <a16:creationId xmlns:a16="http://schemas.microsoft.com/office/drawing/2014/main" id="{7B86A21D-83C0-8E6A-0D16-928BA4D42781}"/>
                    </a:ext>
                  </a:extLst>
                </p:cNvPr>
                <p:cNvPicPr/>
                <p:nvPr/>
              </p:nvPicPr>
              <p:blipFill>
                <a:blip r:embed="rId21"/>
                <a:stretch>
                  <a:fillRect/>
                </a:stretch>
              </p:blipFill>
              <p:spPr>
                <a:xfrm>
                  <a:off x="2657536" y="3420830"/>
                  <a:ext cx="465120" cy="572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2">
            <p14:nvContentPartPr>
              <p14:cNvPr id="18" name="Ink 17">
                <a:extLst>
                  <a:ext uri="{FF2B5EF4-FFF2-40B4-BE49-F238E27FC236}">
                    <a16:creationId xmlns:a16="http://schemas.microsoft.com/office/drawing/2014/main" id="{8E4F3FC1-BD3A-F390-4D3F-A31713A2643C}"/>
                  </a:ext>
                </a:extLst>
              </p14:cNvPr>
              <p14:cNvContentPartPr/>
              <p14:nvPr/>
            </p14:nvContentPartPr>
            <p14:xfrm>
              <a:off x="2671576" y="3669230"/>
              <a:ext cx="986040" cy="20520"/>
            </p14:xfrm>
          </p:contentPart>
        </mc:Choice>
        <mc:Fallback xmlns="">
          <p:pic>
            <p:nvPicPr>
              <p:cNvPr id="18" name="Ink 17">
                <a:extLst>
                  <a:ext uri="{FF2B5EF4-FFF2-40B4-BE49-F238E27FC236}">
                    <a16:creationId xmlns:a16="http://schemas.microsoft.com/office/drawing/2014/main" id="{8E4F3FC1-BD3A-F390-4D3F-A31713A2643C}"/>
                  </a:ext>
                </a:extLst>
              </p:cNvPr>
              <p:cNvPicPr/>
              <p:nvPr/>
            </p:nvPicPr>
            <p:blipFill>
              <a:blip r:embed="rId23"/>
              <a:stretch>
                <a:fillRect/>
              </a:stretch>
            </p:blipFill>
            <p:spPr>
              <a:xfrm>
                <a:off x="2665456" y="3663110"/>
                <a:ext cx="998280" cy="32760"/>
              </a:xfrm>
              <a:prstGeom prst="rect">
                <a:avLst/>
              </a:prstGeom>
            </p:spPr>
          </p:pic>
        </mc:Fallback>
      </mc:AlternateContent>
      <p:grpSp>
        <p:nvGrpSpPr>
          <p:cNvPr id="21" name="Group 20">
            <a:extLst>
              <a:ext uri="{FF2B5EF4-FFF2-40B4-BE49-F238E27FC236}">
                <a16:creationId xmlns:a16="http://schemas.microsoft.com/office/drawing/2014/main" id="{1F6E322F-E01F-C305-653F-DA167EAEBA4C}"/>
              </a:ext>
            </a:extLst>
          </p:cNvPr>
          <p:cNvGrpSpPr/>
          <p:nvPr/>
        </p:nvGrpSpPr>
        <p:grpSpPr>
          <a:xfrm>
            <a:off x="2667256" y="3645470"/>
            <a:ext cx="1057680" cy="64080"/>
            <a:chOff x="2667256" y="3645470"/>
            <a:chExt cx="1057680" cy="64080"/>
          </a:xfrm>
        </p:grpSpPr>
        <mc:AlternateContent xmlns:mc="http://schemas.openxmlformats.org/markup-compatibility/2006" xmlns:p14="http://schemas.microsoft.com/office/powerpoint/2010/main">
          <mc:Choice Requires="p14">
            <p:contentPart p14:bwMode="auto" r:id="rId24">
              <p14:nvContentPartPr>
                <p14:cNvPr id="19" name="Ink 18">
                  <a:extLst>
                    <a:ext uri="{FF2B5EF4-FFF2-40B4-BE49-F238E27FC236}">
                      <a16:creationId xmlns:a16="http://schemas.microsoft.com/office/drawing/2014/main" id="{87B3CCF6-EA21-D2F4-5EA1-37D04F768DE4}"/>
                    </a:ext>
                  </a:extLst>
                </p14:cNvPr>
                <p14:cNvContentPartPr/>
                <p14:nvPr/>
              </p14:nvContentPartPr>
              <p14:xfrm>
                <a:off x="2667256" y="3645470"/>
                <a:ext cx="1057680" cy="29160"/>
              </p14:xfrm>
            </p:contentPart>
          </mc:Choice>
          <mc:Fallback xmlns="">
            <p:pic>
              <p:nvPicPr>
                <p:cNvPr id="19" name="Ink 18">
                  <a:extLst>
                    <a:ext uri="{FF2B5EF4-FFF2-40B4-BE49-F238E27FC236}">
                      <a16:creationId xmlns:a16="http://schemas.microsoft.com/office/drawing/2014/main" id="{87B3CCF6-EA21-D2F4-5EA1-37D04F768DE4}"/>
                    </a:ext>
                  </a:extLst>
                </p:cNvPr>
                <p:cNvPicPr/>
                <p:nvPr/>
              </p:nvPicPr>
              <p:blipFill>
                <a:blip r:embed="rId25"/>
                <a:stretch>
                  <a:fillRect/>
                </a:stretch>
              </p:blipFill>
              <p:spPr>
                <a:xfrm>
                  <a:off x="2661136" y="3639350"/>
                  <a:ext cx="1069920" cy="414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0" name="Ink 19">
                  <a:extLst>
                    <a:ext uri="{FF2B5EF4-FFF2-40B4-BE49-F238E27FC236}">
                      <a16:creationId xmlns:a16="http://schemas.microsoft.com/office/drawing/2014/main" id="{663BDEFC-E3BD-F444-E9BA-2742C05C8A55}"/>
                    </a:ext>
                  </a:extLst>
                </p14:cNvPr>
                <p14:cNvContentPartPr/>
                <p14:nvPr/>
              </p14:nvContentPartPr>
              <p14:xfrm>
                <a:off x="2683456" y="3690110"/>
                <a:ext cx="991080" cy="19440"/>
              </p14:xfrm>
            </p:contentPart>
          </mc:Choice>
          <mc:Fallback xmlns="">
            <p:pic>
              <p:nvPicPr>
                <p:cNvPr id="20" name="Ink 19">
                  <a:extLst>
                    <a:ext uri="{FF2B5EF4-FFF2-40B4-BE49-F238E27FC236}">
                      <a16:creationId xmlns:a16="http://schemas.microsoft.com/office/drawing/2014/main" id="{663BDEFC-E3BD-F444-E9BA-2742C05C8A55}"/>
                    </a:ext>
                  </a:extLst>
                </p:cNvPr>
                <p:cNvPicPr/>
                <p:nvPr/>
              </p:nvPicPr>
              <p:blipFill>
                <a:blip r:embed="rId27"/>
                <a:stretch>
                  <a:fillRect/>
                </a:stretch>
              </p:blipFill>
              <p:spPr>
                <a:xfrm>
                  <a:off x="2677336" y="3683990"/>
                  <a:ext cx="1003320" cy="316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8">
            <p14:nvContentPartPr>
              <p14:cNvPr id="22" name="Ink 21">
                <a:extLst>
                  <a:ext uri="{FF2B5EF4-FFF2-40B4-BE49-F238E27FC236}">
                    <a16:creationId xmlns:a16="http://schemas.microsoft.com/office/drawing/2014/main" id="{66BA3195-E4BF-86C6-B2AF-5AFBF522C9BB}"/>
                  </a:ext>
                </a:extLst>
              </p14:cNvPr>
              <p14:cNvContentPartPr/>
              <p14:nvPr/>
            </p14:nvContentPartPr>
            <p14:xfrm>
              <a:off x="2285656" y="3903590"/>
              <a:ext cx="2574000" cy="20880"/>
            </p14:xfrm>
          </p:contentPart>
        </mc:Choice>
        <mc:Fallback xmlns="">
          <p:pic>
            <p:nvPicPr>
              <p:cNvPr id="22" name="Ink 21">
                <a:extLst>
                  <a:ext uri="{FF2B5EF4-FFF2-40B4-BE49-F238E27FC236}">
                    <a16:creationId xmlns:a16="http://schemas.microsoft.com/office/drawing/2014/main" id="{66BA3195-E4BF-86C6-B2AF-5AFBF522C9BB}"/>
                  </a:ext>
                </a:extLst>
              </p:cNvPr>
              <p:cNvPicPr/>
              <p:nvPr/>
            </p:nvPicPr>
            <p:blipFill>
              <a:blip r:embed="rId29"/>
              <a:stretch>
                <a:fillRect/>
              </a:stretch>
            </p:blipFill>
            <p:spPr>
              <a:xfrm>
                <a:off x="2279536" y="3897470"/>
                <a:ext cx="2586240" cy="331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3" name="Ink 22">
                <a:extLst>
                  <a:ext uri="{FF2B5EF4-FFF2-40B4-BE49-F238E27FC236}">
                    <a16:creationId xmlns:a16="http://schemas.microsoft.com/office/drawing/2014/main" id="{525809CD-0234-5B15-FE73-0D9FCD1DF3B7}"/>
                  </a:ext>
                </a:extLst>
              </p14:cNvPr>
              <p14:cNvContentPartPr/>
              <p14:nvPr/>
            </p14:nvContentPartPr>
            <p14:xfrm>
              <a:off x="2293936" y="4094750"/>
              <a:ext cx="1649880" cy="360"/>
            </p14:xfrm>
          </p:contentPart>
        </mc:Choice>
        <mc:Fallback xmlns="">
          <p:pic>
            <p:nvPicPr>
              <p:cNvPr id="23" name="Ink 22">
                <a:extLst>
                  <a:ext uri="{FF2B5EF4-FFF2-40B4-BE49-F238E27FC236}">
                    <a16:creationId xmlns:a16="http://schemas.microsoft.com/office/drawing/2014/main" id="{525809CD-0234-5B15-FE73-0D9FCD1DF3B7}"/>
                  </a:ext>
                </a:extLst>
              </p:cNvPr>
              <p:cNvPicPr/>
              <p:nvPr/>
            </p:nvPicPr>
            <p:blipFill>
              <a:blip r:embed="rId31"/>
              <a:stretch>
                <a:fillRect/>
              </a:stretch>
            </p:blipFill>
            <p:spPr>
              <a:xfrm>
                <a:off x="2287816" y="4088630"/>
                <a:ext cx="1662120" cy="12600"/>
              </a:xfrm>
              <a:prstGeom prst="rect">
                <a:avLst/>
              </a:prstGeom>
            </p:spPr>
          </p:pic>
        </mc:Fallback>
      </mc:AlternateContent>
      <p:sp>
        <p:nvSpPr>
          <p:cNvPr id="24" name="TextBox 23">
            <a:extLst>
              <a:ext uri="{FF2B5EF4-FFF2-40B4-BE49-F238E27FC236}">
                <a16:creationId xmlns:a16="http://schemas.microsoft.com/office/drawing/2014/main" id="{973858D7-38D2-C24F-9E5A-614CAC1E54E8}"/>
              </a:ext>
            </a:extLst>
          </p:cNvPr>
          <p:cNvSpPr txBox="1"/>
          <p:nvPr/>
        </p:nvSpPr>
        <p:spPr>
          <a:xfrm>
            <a:off x="4710788" y="3718924"/>
            <a:ext cx="3220637" cy="369332"/>
          </a:xfrm>
          <a:prstGeom prst="rect">
            <a:avLst/>
          </a:prstGeom>
          <a:noFill/>
        </p:spPr>
        <p:txBody>
          <a:bodyPr wrap="square" rtlCol="0">
            <a:spAutoFit/>
          </a:bodyPr>
          <a:lstStyle/>
          <a:p>
            <a:r>
              <a:rPr lang="en-US" dirty="0">
                <a:solidFill>
                  <a:schemeClr val="bg1"/>
                </a:solidFill>
              </a:rPr>
              <a:t>Professional estimates</a:t>
            </a:r>
          </a:p>
        </p:txBody>
      </p:sp>
      <p:sp>
        <p:nvSpPr>
          <p:cNvPr id="25" name="TextBox 24">
            <a:extLst>
              <a:ext uri="{FF2B5EF4-FFF2-40B4-BE49-F238E27FC236}">
                <a16:creationId xmlns:a16="http://schemas.microsoft.com/office/drawing/2014/main" id="{1CE39F0C-1FCE-E8AD-4250-CFFCAD513DA9}"/>
              </a:ext>
            </a:extLst>
          </p:cNvPr>
          <p:cNvSpPr txBox="1"/>
          <p:nvPr/>
        </p:nvSpPr>
        <p:spPr>
          <a:xfrm>
            <a:off x="3995530" y="3985483"/>
            <a:ext cx="2574000" cy="369332"/>
          </a:xfrm>
          <a:prstGeom prst="rect">
            <a:avLst/>
          </a:prstGeom>
          <a:noFill/>
        </p:spPr>
        <p:txBody>
          <a:bodyPr wrap="square" rtlCol="0">
            <a:spAutoFit/>
          </a:bodyPr>
          <a:lstStyle/>
          <a:p>
            <a:r>
              <a:rPr lang="en-US" dirty="0">
                <a:solidFill>
                  <a:schemeClr val="bg1"/>
                </a:solidFill>
              </a:rPr>
              <a:t>Only pay if you get paid </a:t>
            </a:r>
          </a:p>
        </p:txBody>
      </p:sp>
      <mc:AlternateContent xmlns:mc="http://schemas.openxmlformats.org/markup-compatibility/2006" xmlns:p14="http://schemas.microsoft.com/office/powerpoint/2010/main">
        <mc:Choice Requires="p14">
          <p:contentPart p14:bwMode="auto" r:id="rId32">
            <p14:nvContentPartPr>
              <p14:cNvPr id="26" name="Ink 25">
                <a:extLst>
                  <a:ext uri="{FF2B5EF4-FFF2-40B4-BE49-F238E27FC236}">
                    <a16:creationId xmlns:a16="http://schemas.microsoft.com/office/drawing/2014/main" id="{2A7C9492-92C3-EFB0-E711-FF3049856231}"/>
                  </a:ext>
                </a:extLst>
              </p14:cNvPr>
              <p14:cNvContentPartPr/>
              <p14:nvPr/>
            </p14:nvContentPartPr>
            <p14:xfrm>
              <a:off x="2222296" y="4648070"/>
              <a:ext cx="327960" cy="11880"/>
            </p14:xfrm>
          </p:contentPart>
        </mc:Choice>
        <mc:Fallback xmlns="">
          <p:pic>
            <p:nvPicPr>
              <p:cNvPr id="26" name="Ink 25">
                <a:extLst>
                  <a:ext uri="{FF2B5EF4-FFF2-40B4-BE49-F238E27FC236}">
                    <a16:creationId xmlns:a16="http://schemas.microsoft.com/office/drawing/2014/main" id="{2A7C9492-92C3-EFB0-E711-FF3049856231}"/>
                  </a:ext>
                </a:extLst>
              </p:cNvPr>
              <p:cNvPicPr/>
              <p:nvPr/>
            </p:nvPicPr>
            <p:blipFill>
              <a:blip r:embed="rId33"/>
              <a:stretch>
                <a:fillRect/>
              </a:stretch>
            </p:blipFill>
            <p:spPr>
              <a:xfrm>
                <a:off x="2216176" y="4641950"/>
                <a:ext cx="340200" cy="24120"/>
              </a:xfrm>
              <a:prstGeom prst="rect">
                <a:avLst/>
              </a:prstGeom>
            </p:spPr>
          </p:pic>
        </mc:Fallback>
      </mc:AlternateContent>
      <p:sp>
        <p:nvSpPr>
          <p:cNvPr id="28" name="TextBox 27">
            <a:extLst>
              <a:ext uri="{FF2B5EF4-FFF2-40B4-BE49-F238E27FC236}">
                <a16:creationId xmlns:a16="http://schemas.microsoft.com/office/drawing/2014/main" id="{E44915C3-7BAC-2828-8ED3-075C68DD52B6}"/>
              </a:ext>
            </a:extLst>
          </p:cNvPr>
          <p:cNvSpPr txBox="1"/>
          <p:nvPr/>
        </p:nvSpPr>
        <p:spPr>
          <a:xfrm>
            <a:off x="4094258" y="5988789"/>
            <a:ext cx="4437491" cy="369332"/>
          </a:xfrm>
          <a:prstGeom prst="rect">
            <a:avLst/>
          </a:prstGeom>
          <a:noFill/>
        </p:spPr>
        <p:txBody>
          <a:bodyPr wrap="square" rtlCol="0">
            <a:spAutoFit/>
          </a:bodyPr>
          <a:lstStyle/>
          <a:p>
            <a:r>
              <a:rPr lang="en-US" dirty="0"/>
              <a:t>Full Service Public Adjuster</a:t>
            </a:r>
          </a:p>
        </p:txBody>
      </p:sp>
      <mc:AlternateContent xmlns:mc="http://schemas.openxmlformats.org/markup-compatibility/2006" xmlns:p14="http://schemas.microsoft.com/office/powerpoint/2010/main">
        <mc:Choice Requires="p14">
          <p:contentPart p14:bwMode="auto" r:id="rId34">
            <p14:nvContentPartPr>
              <p14:cNvPr id="29" name="Ink 28">
                <a:extLst>
                  <a:ext uri="{FF2B5EF4-FFF2-40B4-BE49-F238E27FC236}">
                    <a16:creationId xmlns:a16="http://schemas.microsoft.com/office/drawing/2014/main" id="{7DFE742D-B7D0-9861-A72E-91500EB72922}"/>
                  </a:ext>
                </a:extLst>
              </p14:cNvPr>
              <p14:cNvContentPartPr/>
              <p14:nvPr/>
            </p14:nvContentPartPr>
            <p14:xfrm>
              <a:off x="4110856" y="6403790"/>
              <a:ext cx="3841920" cy="56880"/>
            </p14:xfrm>
          </p:contentPart>
        </mc:Choice>
        <mc:Fallback xmlns="">
          <p:pic>
            <p:nvPicPr>
              <p:cNvPr id="29" name="Ink 28">
                <a:extLst>
                  <a:ext uri="{FF2B5EF4-FFF2-40B4-BE49-F238E27FC236}">
                    <a16:creationId xmlns:a16="http://schemas.microsoft.com/office/drawing/2014/main" id="{7DFE742D-B7D0-9861-A72E-91500EB72922}"/>
                  </a:ext>
                </a:extLst>
              </p:cNvPr>
              <p:cNvPicPr/>
              <p:nvPr/>
            </p:nvPicPr>
            <p:blipFill>
              <a:blip r:embed="rId35"/>
              <a:stretch>
                <a:fillRect/>
              </a:stretch>
            </p:blipFill>
            <p:spPr>
              <a:xfrm>
                <a:off x="4104736" y="6397670"/>
                <a:ext cx="3854160" cy="691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30" name="Ink 29">
                <a:extLst>
                  <a:ext uri="{FF2B5EF4-FFF2-40B4-BE49-F238E27FC236}">
                    <a16:creationId xmlns:a16="http://schemas.microsoft.com/office/drawing/2014/main" id="{6D54AB33-74E9-0347-0AC6-1156CC62BD45}"/>
                  </a:ext>
                </a:extLst>
              </p14:cNvPr>
              <p14:cNvContentPartPr/>
              <p14:nvPr/>
            </p14:nvContentPartPr>
            <p14:xfrm>
              <a:off x="1963816" y="2790470"/>
              <a:ext cx="4142520" cy="32760"/>
            </p14:xfrm>
          </p:contentPart>
        </mc:Choice>
        <mc:Fallback xmlns="">
          <p:pic>
            <p:nvPicPr>
              <p:cNvPr id="30" name="Ink 29">
                <a:extLst>
                  <a:ext uri="{FF2B5EF4-FFF2-40B4-BE49-F238E27FC236}">
                    <a16:creationId xmlns:a16="http://schemas.microsoft.com/office/drawing/2014/main" id="{6D54AB33-74E9-0347-0AC6-1156CC62BD45}"/>
                  </a:ext>
                </a:extLst>
              </p:cNvPr>
              <p:cNvPicPr/>
              <p:nvPr/>
            </p:nvPicPr>
            <p:blipFill>
              <a:blip r:embed="rId37"/>
              <a:stretch>
                <a:fillRect/>
              </a:stretch>
            </p:blipFill>
            <p:spPr>
              <a:xfrm>
                <a:off x="1957696" y="2784350"/>
                <a:ext cx="4154760" cy="450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31" name="Ink 30">
                <a:extLst>
                  <a:ext uri="{FF2B5EF4-FFF2-40B4-BE49-F238E27FC236}">
                    <a16:creationId xmlns:a16="http://schemas.microsoft.com/office/drawing/2014/main" id="{19DDC538-DB28-9AE6-FA9A-0BF5FF107C72}"/>
                  </a:ext>
                </a:extLst>
              </p14:cNvPr>
              <p14:cNvContentPartPr/>
              <p14:nvPr/>
            </p14:nvContentPartPr>
            <p14:xfrm>
              <a:off x="1995856" y="3044990"/>
              <a:ext cx="3136680" cy="21600"/>
            </p14:xfrm>
          </p:contentPart>
        </mc:Choice>
        <mc:Fallback xmlns="">
          <p:pic>
            <p:nvPicPr>
              <p:cNvPr id="31" name="Ink 30">
                <a:extLst>
                  <a:ext uri="{FF2B5EF4-FFF2-40B4-BE49-F238E27FC236}">
                    <a16:creationId xmlns:a16="http://schemas.microsoft.com/office/drawing/2014/main" id="{19DDC538-DB28-9AE6-FA9A-0BF5FF107C72}"/>
                  </a:ext>
                </a:extLst>
              </p:cNvPr>
              <p:cNvPicPr/>
              <p:nvPr/>
            </p:nvPicPr>
            <p:blipFill>
              <a:blip r:embed="rId39"/>
              <a:stretch>
                <a:fillRect/>
              </a:stretch>
            </p:blipFill>
            <p:spPr>
              <a:xfrm>
                <a:off x="1989736" y="3038870"/>
                <a:ext cx="3148920" cy="3384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2" name="Ink 31">
                <a:extLst>
                  <a:ext uri="{FF2B5EF4-FFF2-40B4-BE49-F238E27FC236}">
                    <a16:creationId xmlns:a16="http://schemas.microsoft.com/office/drawing/2014/main" id="{D3EEA9FD-5A00-C2B3-01D8-F2585B04E428}"/>
                  </a:ext>
                </a:extLst>
              </p14:cNvPr>
              <p14:cNvContentPartPr/>
              <p14:nvPr/>
            </p14:nvContentPartPr>
            <p14:xfrm>
              <a:off x="7291096" y="2150390"/>
              <a:ext cx="2571120" cy="96480"/>
            </p14:xfrm>
          </p:contentPart>
        </mc:Choice>
        <mc:Fallback xmlns="">
          <p:pic>
            <p:nvPicPr>
              <p:cNvPr id="32" name="Ink 31">
                <a:extLst>
                  <a:ext uri="{FF2B5EF4-FFF2-40B4-BE49-F238E27FC236}">
                    <a16:creationId xmlns:a16="http://schemas.microsoft.com/office/drawing/2014/main" id="{D3EEA9FD-5A00-C2B3-01D8-F2585B04E428}"/>
                  </a:ext>
                </a:extLst>
              </p:cNvPr>
              <p:cNvPicPr/>
              <p:nvPr/>
            </p:nvPicPr>
            <p:blipFill>
              <a:blip r:embed="rId41"/>
              <a:stretch>
                <a:fillRect/>
              </a:stretch>
            </p:blipFill>
            <p:spPr>
              <a:xfrm>
                <a:off x="7284976" y="2144270"/>
                <a:ext cx="2583360" cy="1087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33" name="Ink 32">
                <a:extLst>
                  <a:ext uri="{FF2B5EF4-FFF2-40B4-BE49-F238E27FC236}">
                    <a16:creationId xmlns:a16="http://schemas.microsoft.com/office/drawing/2014/main" id="{657DA0EB-5E03-CE28-1FB6-4914687203DF}"/>
                  </a:ext>
                </a:extLst>
              </p14:cNvPr>
              <p14:cNvContentPartPr/>
              <p14:nvPr/>
            </p14:nvContentPartPr>
            <p14:xfrm>
              <a:off x="7947376" y="2326070"/>
              <a:ext cx="1221840" cy="39600"/>
            </p14:xfrm>
          </p:contentPart>
        </mc:Choice>
        <mc:Fallback xmlns="">
          <p:pic>
            <p:nvPicPr>
              <p:cNvPr id="33" name="Ink 32">
                <a:extLst>
                  <a:ext uri="{FF2B5EF4-FFF2-40B4-BE49-F238E27FC236}">
                    <a16:creationId xmlns:a16="http://schemas.microsoft.com/office/drawing/2014/main" id="{657DA0EB-5E03-CE28-1FB6-4914687203DF}"/>
                  </a:ext>
                </a:extLst>
              </p:cNvPr>
              <p:cNvPicPr/>
              <p:nvPr/>
            </p:nvPicPr>
            <p:blipFill>
              <a:blip r:embed="rId43"/>
              <a:stretch>
                <a:fillRect/>
              </a:stretch>
            </p:blipFill>
            <p:spPr>
              <a:xfrm>
                <a:off x="7941256" y="2319950"/>
                <a:ext cx="1234080" cy="51840"/>
              </a:xfrm>
              <a:prstGeom prst="rect">
                <a:avLst/>
              </a:prstGeom>
            </p:spPr>
          </p:pic>
        </mc:Fallback>
      </mc:AlternateContent>
      <p:grpSp>
        <p:nvGrpSpPr>
          <p:cNvPr id="36" name="Group 35">
            <a:extLst>
              <a:ext uri="{FF2B5EF4-FFF2-40B4-BE49-F238E27FC236}">
                <a16:creationId xmlns:a16="http://schemas.microsoft.com/office/drawing/2014/main" id="{7E329CB4-A5B5-024E-993C-778450AF9318}"/>
              </a:ext>
            </a:extLst>
          </p:cNvPr>
          <p:cNvGrpSpPr/>
          <p:nvPr/>
        </p:nvGrpSpPr>
        <p:grpSpPr>
          <a:xfrm>
            <a:off x="7542016" y="1863830"/>
            <a:ext cx="437040" cy="72720"/>
            <a:chOff x="7542016" y="1863830"/>
            <a:chExt cx="437040" cy="72720"/>
          </a:xfrm>
        </p:grpSpPr>
        <mc:AlternateContent xmlns:mc="http://schemas.openxmlformats.org/markup-compatibility/2006" xmlns:p14="http://schemas.microsoft.com/office/powerpoint/2010/main">
          <mc:Choice Requires="p14">
            <p:contentPart p14:bwMode="auto" r:id="rId44">
              <p14:nvContentPartPr>
                <p14:cNvPr id="34" name="Ink 33">
                  <a:extLst>
                    <a:ext uri="{FF2B5EF4-FFF2-40B4-BE49-F238E27FC236}">
                      <a16:creationId xmlns:a16="http://schemas.microsoft.com/office/drawing/2014/main" id="{1086C0B5-CCD2-276D-B988-677D75BF3008}"/>
                    </a:ext>
                  </a:extLst>
                </p14:cNvPr>
                <p14:cNvContentPartPr/>
                <p14:nvPr/>
              </p14:nvContentPartPr>
              <p14:xfrm>
                <a:off x="7569736" y="1863830"/>
                <a:ext cx="393840" cy="5040"/>
              </p14:xfrm>
            </p:contentPart>
          </mc:Choice>
          <mc:Fallback xmlns="">
            <p:pic>
              <p:nvPicPr>
                <p:cNvPr id="34" name="Ink 33">
                  <a:extLst>
                    <a:ext uri="{FF2B5EF4-FFF2-40B4-BE49-F238E27FC236}">
                      <a16:creationId xmlns:a16="http://schemas.microsoft.com/office/drawing/2014/main" id="{1086C0B5-CCD2-276D-B988-677D75BF3008}"/>
                    </a:ext>
                  </a:extLst>
                </p:cNvPr>
                <p:cNvPicPr/>
                <p:nvPr/>
              </p:nvPicPr>
              <p:blipFill>
                <a:blip r:embed="rId45"/>
                <a:stretch>
                  <a:fillRect/>
                </a:stretch>
              </p:blipFill>
              <p:spPr>
                <a:xfrm>
                  <a:off x="7563616" y="1857710"/>
                  <a:ext cx="406080" cy="1728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5" name="Ink 34">
                  <a:extLst>
                    <a:ext uri="{FF2B5EF4-FFF2-40B4-BE49-F238E27FC236}">
                      <a16:creationId xmlns:a16="http://schemas.microsoft.com/office/drawing/2014/main" id="{CF67E3E1-619B-B8EF-9A31-1E907CACC8D8}"/>
                    </a:ext>
                  </a:extLst>
                </p14:cNvPr>
                <p14:cNvContentPartPr/>
                <p14:nvPr/>
              </p14:nvContentPartPr>
              <p14:xfrm>
                <a:off x="7542016" y="1895870"/>
                <a:ext cx="437040" cy="40680"/>
              </p14:xfrm>
            </p:contentPart>
          </mc:Choice>
          <mc:Fallback xmlns="">
            <p:pic>
              <p:nvPicPr>
                <p:cNvPr id="35" name="Ink 34">
                  <a:extLst>
                    <a:ext uri="{FF2B5EF4-FFF2-40B4-BE49-F238E27FC236}">
                      <a16:creationId xmlns:a16="http://schemas.microsoft.com/office/drawing/2014/main" id="{CF67E3E1-619B-B8EF-9A31-1E907CACC8D8}"/>
                    </a:ext>
                  </a:extLst>
                </p:cNvPr>
                <p:cNvPicPr/>
                <p:nvPr/>
              </p:nvPicPr>
              <p:blipFill>
                <a:blip r:embed="rId47"/>
                <a:stretch>
                  <a:fillRect/>
                </a:stretch>
              </p:blipFill>
              <p:spPr>
                <a:xfrm>
                  <a:off x="7535896" y="1889750"/>
                  <a:ext cx="449280" cy="52920"/>
                </a:xfrm>
                <a:prstGeom prst="rect">
                  <a:avLst/>
                </a:prstGeom>
              </p:spPr>
            </p:pic>
          </mc:Fallback>
        </mc:AlternateContent>
      </p:grpSp>
      <p:sp>
        <p:nvSpPr>
          <p:cNvPr id="43" name="TextBox 42">
            <a:extLst>
              <a:ext uri="{FF2B5EF4-FFF2-40B4-BE49-F238E27FC236}">
                <a16:creationId xmlns:a16="http://schemas.microsoft.com/office/drawing/2014/main" id="{3E3EA301-C66A-F7BD-D662-2A2CC448D3B1}"/>
              </a:ext>
            </a:extLst>
          </p:cNvPr>
          <p:cNvSpPr txBox="1"/>
          <p:nvPr/>
        </p:nvSpPr>
        <p:spPr>
          <a:xfrm>
            <a:off x="2393343" y="103367"/>
            <a:ext cx="5585713" cy="369332"/>
          </a:xfrm>
          <a:prstGeom prst="rect">
            <a:avLst/>
          </a:prstGeom>
          <a:noFill/>
        </p:spPr>
        <p:txBody>
          <a:bodyPr wrap="square" rtlCol="0">
            <a:spAutoFit/>
          </a:bodyPr>
          <a:lstStyle/>
          <a:p>
            <a:r>
              <a:rPr lang="en-US" dirty="0"/>
              <a:t>Landing page/home</a:t>
            </a:r>
          </a:p>
        </p:txBody>
      </p:sp>
      <mc:AlternateContent xmlns:mc="http://schemas.openxmlformats.org/markup-compatibility/2006" xmlns:p14="http://schemas.microsoft.com/office/powerpoint/2010/main">
        <mc:Choice Requires="p14">
          <p:contentPart p14:bwMode="auto" r:id="rId48">
            <p14:nvContentPartPr>
              <p14:cNvPr id="44" name="Ink 43">
                <a:extLst>
                  <a:ext uri="{FF2B5EF4-FFF2-40B4-BE49-F238E27FC236}">
                    <a16:creationId xmlns:a16="http://schemas.microsoft.com/office/drawing/2014/main" id="{E3460021-DD08-FBF9-4F9F-F23903C4C212}"/>
                  </a:ext>
                </a:extLst>
              </p14:cNvPr>
              <p14:cNvContentPartPr/>
              <p14:nvPr/>
            </p14:nvContentPartPr>
            <p14:xfrm>
              <a:off x="2321656" y="746030"/>
              <a:ext cx="1455120" cy="89280"/>
            </p14:xfrm>
          </p:contentPart>
        </mc:Choice>
        <mc:Fallback xmlns="">
          <p:pic>
            <p:nvPicPr>
              <p:cNvPr id="44" name="Ink 43">
                <a:extLst>
                  <a:ext uri="{FF2B5EF4-FFF2-40B4-BE49-F238E27FC236}">
                    <a16:creationId xmlns:a16="http://schemas.microsoft.com/office/drawing/2014/main" id="{E3460021-DD08-FBF9-4F9F-F23903C4C212}"/>
                  </a:ext>
                </a:extLst>
              </p:cNvPr>
              <p:cNvPicPr/>
              <p:nvPr/>
            </p:nvPicPr>
            <p:blipFill>
              <a:blip r:embed="rId49"/>
              <a:stretch>
                <a:fillRect/>
              </a:stretch>
            </p:blipFill>
            <p:spPr>
              <a:xfrm>
                <a:off x="2315536" y="739910"/>
                <a:ext cx="1467360" cy="10152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45" name="Ink 44">
                <a:extLst>
                  <a:ext uri="{FF2B5EF4-FFF2-40B4-BE49-F238E27FC236}">
                    <a16:creationId xmlns:a16="http://schemas.microsoft.com/office/drawing/2014/main" id="{45DD6652-1EFF-0A41-3E88-9EEE3B577B39}"/>
                  </a:ext>
                </a:extLst>
              </p14:cNvPr>
              <p14:cNvContentPartPr/>
              <p14:nvPr/>
            </p14:nvContentPartPr>
            <p14:xfrm>
              <a:off x="2325616" y="683030"/>
              <a:ext cx="1362600" cy="33120"/>
            </p14:xfrm>
          </p:contentPart>
        </mc:Choice>
        <mc:Fallback xmlns="">
          <p:pic>
            <p:nvPicPr>
              <p:cNvPr id="45" name="Ink 44">
                <a:extLst>
                  <a:ext uri="{FF2B5EF4-FFF2-40B4-BE49-F238E27FC236}">
                    <a16:creationId xmlns:a16="http://schemas.microsoft.com/office/drawing/2014/main" id="{45DD6652-1EFF-0A41-3E88-9EEE3B577B39}"/>
                  </a:ext>
                </a:extLst>
              </p:cNvPr>
              <p:cNvPicPr/>
              <p:nvPr/>
            </p:nvPicPr>
            <p:blipFill>
              <a:blip r:embed="rId51"/>
              <a:stretch>
                <a:fillRect/>
              </a:stretch>
            </p:blipFill>
            <p:spPr>
              <a:xfrm>
                <a:off x="2319496" y="676910"/>
                <a:ext cx="1374840" cy="4536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47" name="Ink 46">
                <a:extLst>
                  <a:ext uri="{FF2B5EF4-FFF2-40B4-BE49-F238E27FC236}">
                    <a16:creationId xmlns:a16="http://schemas.microsoft.com/office/drawing/2014/main" id="{25424943-ACA9-01F1-31F0-5614E6BD328E}"/>
                  </a:ext>
                </a:extLst>
              </p14:cNvPr>
              <p14:cNvContentPartPr/>
              <p14:nvPr/>
            </p14:nvContentPartPr>
            <p14:xfrm>
              <a:off x="3276736" y="893630"/>
              <a:ext cx="840600" cy="93960"/>
            </p14:xfrm>
          </p:contentPart>
        </mc:Choice>
        <mc:Fallback xmlns="">
          <p:pic>
            <p:nvPicPr>
              <p:cNvPr id="47" name="Ink 46">
                <a:extLst>
                  <a:ext uri="{FF2B5EF4-FFF2-40B4-BE49-F238E27FC236}">
                    <a16:creationId xmlns:a16="http://schemas.microsoft.com/office/drawing/2014/main" id="{25424943-ACA9-01F1-31F0-5614E6BD328E}"/>
                  </a:ext>
                </a:extLst>
              </p:cNvPr>
              <p:cNvPicPr/>
              <p:nvPr/>
            </p:nvPicPr>
            <p:blipFill>
              <a:blip r:embed="rId53"/>
              <a:stretch>
                <a:fillRect/>
              </a:stretch>
            </p:blipFill>
            <p:spPr>
              <a:xfrm>
                <a:off x="3270616" y="887510"/>
                <a:ext cx="852840" cy="106200"/>
              </a:xfrm>
              <a:prstGeom prst="rect">
                <a:avLst/>
              </a:prstGeom>
            </p:spPr>
          </p:pic>
        </mc:Fallback>
      </mc:AlternateContent>
      <p:sp>
        <p:nvSpPr>
          <p:cNvPr id="48" name="TextBox 47">
            <a:extLst>
              <a:ext uri="{FF2B5EF4-FFF2-40B4-BE49-F238E27FC236}">
                <a16:creationId xmlns:a16="http://schemas.microsoft.com/office/drawing/2014/main" id="{3D224391-A5A1-4367-3217-27CFE7E0592C}"/>
              </a:ext>
            </a:extLst>
          </p:cNvPr>
          <p:cNvSpPr txBox="1"/>
          <p:nvPr/>
        </p:nvSpPr>
        <p:spPr>
          <a:xfrm>
            <a:off x="800990" y="507077"/>
            <a:ext cx="1359411" cy="369332"/>
          </a:xfrm>
          <a:prstGeom prst="rect">
            <a:avLst/>
          </a:prstGeom>
          <a:noFill/>
        </p:spPr>
        <p:txBody>
          <a:bodyPr wrap="none" rtlCol="0">
            <a:spAutoFit/>
          </a:bodyPr>
          <a:lstStyle/>
          <a:p>
            <a:r>
              <a:rPr lang="en-US" dirty="0"/>
              <a:t>Magnum PA</a:t>
            </a:r>
          </a:p>
        </p:txBody>
      </p:sp>
      <p:pic>
        <p:nvPicPr>
          <p:cNvPr id="49" name="Picture 48">
            <a:extLst>
              <a:ext uri="{FF2B5EF4-FFF2-40B4-BE49-F238E27FC236}">
                <a16:creationId xmlns:a16="http://schemas.microsoft.com/office/drawing/2014/main" id="{56E4DCEB-B2D5-BD9F-1809-6B9A43BEA5F2}"/>
              </a:ext>
            </a:extLst>
          </p:cNvPr>
          <p:cNvPicPr>
            <a:picLocks noChangeAspect="1"/>
          </p:cNvPicPr>
          <p:nvPr/>
        </p:nvPicPr>
        <p:blipFill>
          <a:blip r:embed="rId54"/>
          <a:stretch>
            <a:fillRect/>
          </a:stretch>
        </p:blipFill>
        <p:spPr>
          <a:xfrm>
            <a:off x="8992924" y="5778351"/>
            <a:ext cx="2245553" cy="1062020"/>
          </a:xfrm>
          <a:prstGeom prst="rect">
            <a:avLst/>
          </a:prstGeom>
        </p:spPr>
      </p:pic>
      <p:sp>
        <p:nvSpPr>
          <p:cNvPr id="50" name="TextBox 49">
            <a:extLst>
              <a:ext uri="{FF2B5EF4-FFF2-40B4-BE49-F238E27FC236}">
                <a16:creationId xmlns:a16="http://schemas.microsoft.com/office/drawing/2014/main" id="{C09E70A8-5D8C-6E62-38C7-8D4812025D46}"/>
              </a:ext>
            </a:extLst>
          </p:cNvPr>
          <p:cNvSpPr txBox="1"/>
          <p:nvPr/>
        </p:nvSpPr>
        <p:spPr>
          <a:xfrm>
            <a:off x="289896" y="2458025"/>
            <a:ext cx="6380920" cy="923330"/>
          </a:xfrm>
          <a:prstGeom prst="rect">
            <a:avLst/>
          </a:prstGeom>
          <a:noFill/>
        </p:spPr>
        <p:txBody>
          <a:bodyPr wrap="square" rtlCol="0">
            <a:spAutoFit/>
          </a:bodyPr>
          <a:lstStyle/>
          <a:p>
            <a:r>
              <a:rPr lang="en-US" b="1" dirty="0">
                <a:solidFill>
                  <a:schemeClr val="bg1"/>
                </a:solidFill>
                <a:highlight>
                  <a:srgbClr val="000000"/>
                </a:highlight>
              </a:rPr>
              <a:t>Don't wait until it's too late.</a:t>
            </a:r>
            <a:r>
              <a:rPr lang="en-US" dirty="0">
                <a:solidFill>
                  <a:schemeClr val="bg1"/>
                </a:solidFill>
                <a:highlight>
                  <a:srgbClr val="000000"/>
                </a:highlight>
              </a:rPr>
              <a:t> The sooner we get involved, the better we can protect your interests. Contact us today for a free, no-obligation review of your damage and your policy.</a:t>
            </a:r>
          </a:p>
        </p:txBody>
      </p:sp>
      <p:grpSp>
        <p:nvGrpSpPr>
          <p:cNvPr id="52" name="Group 51">
            <a:extLst>
              <a:ext uri="{FF2B5EF4-FFF2-40B4-BE49-F238E27FC236}">
                <a16:creationId xmlns:a16="http://schemas.microsoft.com/office/drawing/2014/main" id="{B18931C4-F3B6-D3CA-44CC-A3E8DDDA4807}"/>
              </a:ext>
            </a:extLst>
          </p:cNvPr>
          <p:cNvGrpSpPr/>
          <p:nvPr/>
        </p:nvGrpSpPr>
        <p:grpSpPr>
          <a:xfrm>
            <a:off x="4739056" y="754670"/>
            <a:ext cx="3178080" cy="37080"/>
            <a:chOff x="4739056" y="754670"/>
            <a:chExt cx="3178080" cy="37080"/>
          </a:xfrm>
        </p:grpSpPr>
        <mc:AlternateContent xmlns:mc="http://schemas.openxmlformats.org/markup-compatibility/2006" xmlns:p14="http://schemas.microsoft.com/office/powerpoint/2010/main">
          <mc:Choice Requires="p14">
            <p:contentPart p14:bwMode="auto" r:id="rId55">
              <p14:nvContentPartPr>
                <p14:cNvPr id="37" name="Ink 36">
                  <a:extLst>
                    <a:ext uri="{FF2B5EF4-FFF2-40B4-BE49-F238E27FC236}">
                      <a16:creationId xmlns:a16="http://schemas.microsoft.com/office/drawing/2014/main" id="{D3AD2EE6-3E02-0630-DF58-F03C91235689}"/>
                    </a:ext>
                  </a:extLst>
                </p14:cNvPr>
                <p14:cNvContentPartPr/>
                <p14:nvPr/>
              </p14:nvContentPartPr>
              <p14:xfrm>
                <a:off x="4739056" y="759350"/>
                <a:ext cx="701280" cy="28800"/>
              </p14:xfrm>
            </p:contentPart>
          </mc:Choice>
          <mc:Fallback xmlns="">
            <p:pic>
              <p:nvPicPr>
                <p:cNvPr id="37" name="Ink 36">
                  <a:extLst>
                    <a:ext uri="{FF2B5EF4-FFF2-40B4-BE49-F238E27FC236}">
                      <a16:creationId xmlns:a16="http://schemas.microsoft.com/office/drawing/2014/main" id="{D3AD2EE6-3E02-0630-DF58-F03C91235689}"/>
                    </a:ext>
                  </a:extLst>
                </p:cNvPr>
                <p:cNvPicPr/>
                <p:nvPr/>
              </p:nvPicPr>
              <p:blipFill>
                <a:blip r:embed="rId56"/>
                <a:stretch>
                  <a:fillRect/>
                </a:stretch>
              </p:blipFill>
              <p:spPr>
                <a:xfrm>
                  <a:off x="4732936" y="753230"/>
                  <a:ext cx="713520" cy="4104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38" name="Ink 37">
                  <a:extLst>
                    <a:ext uri="{FF2B5EF4-FFF2-40B4-BE49-F238E27FC236}">
                      <a16:creationId xmlns:a16="http://schemas.microsoft.com/office/drawing/2014/main" id="{6B89199D-A0E8-E24B-22B2-4C4336656FBF}"/>
                    </a:ext>
                  </a:extLst>
                </p14:cNvPr>
                <p14:cNvContentPartPr/>
                <p14:nvPr/>
              </p14:nvContentPartPr>
              <p14:xfrm>
                <a:off x="5541856" y="754670"/>
                <a:ext cx="182520" cy="9000"/>
              </p14:xfrm>
            </p:contentPart>
          </mc:Choice>
          <mc:Fallback xmlns="">
            <p:pic>
              <p:nvPicPr>
                <p:cNvPr id="38" name="Ink 37">
                  <a:extLst>
                    <a:ext uri="{FF2B5EF4-FFF2-40B4-BE49-F238E27FC236}">
                      <a16:creationId xmlns:a16="http://schemas.microsoft.com/office/drawing/2014/main" id="{6B89199D-A0E8-E24B-22B2-4C4336656FBF}"/>
                    </a:ext>
                  </a:extLst>
                </p:cNvPr>
                <p:cNvPicPr/>
                <p:nvPr/>
              </p:nvPicPr>
              <p:blipFill>
                <a:blip r:embed="rId58"/>
                <a:stretch>
                  <a:fillRect/>
                </a:stretch>
              </p:blipFill>
              <p:spPr>
                <a:xfrm>
                  <a:off x="5535736" y="748550"/>
                  <a:ext cx="194760" cy="2124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40" name="Ink 39">
                  <a:extLst>
                    <a:ext uri="{FF2B5EF4-FFF2-40B4-BE49-F238E27FC236}">
                      <a16:creationId xmlns:a16="http://schemas.microsoft.com/office/drawing/2014/main" id="{290D94E9-A0A3-C7EA-2857-7CAB5B004663}"/>
                    </a:ext>
                  </a:extLst>
                </p14:cNvPr>
                <p14:cNvContentPartPr/>
                <p14:nvPr/>
              </p14:nvContentPartPr>
              <p14:xfrm>
                <a:off x="6281296" y="758990"/>
                <a:ext cx="389520" cy="4680"/>
              </p14:xfrm>
            </p:contentPart>
          </mc:Choice>
          <mc:Fallback xmlns="">
            <p:pic>
              <p:nvPicPr>
                <p:cNvPr id="40" name="Ink 39">
                  <a:extLst>
                    <a:ext uri="{FF2B5EF4-FFF2-40B4-BE49-F238E27FC236}">
                      <a16:creationId xmlns:a16="http://schemas.microsoft.com/office/drawing/2014/main" id="{290D94E9-A0A3-C7EA-2857-7CAB5B004663}"/>
                    </a:ext>
                  </a:extLst>
                </p:cNvPr>
                <p:cNvPicPr/>
                <p:nvPr/>
              </p:nvPicPr>
              <p:blipFill>
                <a:blip r:embed="rId60"/>
                <a:stretch>
                  <a:fillRect/>
                </a:stretch>
              </p:blipFill>
              <p:spPr>
                <a:xfrm>
                  <a:off x="6275176" y="752870"/>
                  <a:ext cx="401760" cy="1692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42" name="Ink 41">
                  <a:extLst>
                    <a:ext uri="{FF2B5EF4-FFF2-40B4-BE49-F238E27FC236}">
                      <a16:creationId xmlns:a16="http://schemas.microsoft.com/office/drawing/2014/main" id="{7E68EF08-B2F6-2FDE-F9E9-2CBB8F7B5189}"/>
                    </a:ext>
                  </a:extLst>
                </p14:cNvPr>
                <p14:cNvContentPartPr/>
                <p14:nvPr/>
              </p14:nvContentPartPr>
              <p14:xfrm>
                <a:off x="7533736" y="766550"/>
                <a:ext cx="383400" cy="13320"/>
              </p14:xfrm>
            </p:contentPart>
          </mc:Choice>
          <mc:Fallback xmlns="">
            <p:pic>
              <p:nvPicPr>
                <p:cNvPr id="42" name="Ink 41">
                  <a:extLst>
                    <a:ext uri="{FF2B5EF4-FFF2-40B4-BE49-F238E27FC236}">
                      <a16:creationId xmlns:a16="http://schemas.microsoft.com/office/drawing/2014/main" id="{7E68EF08-B2F6-2FDE-F9E9-2CBB8F7B5189}"/>
                    </a:ext>
                  </a:extLst>
                </p:cNvPr>
                <p:cNvPicPr/>
                <p:nvPr/>
              </p:nvPicPr>
              <p:blipFill>
                <a:blip r:embed="rId62"/>
                <a:stretch>
                  <a:fillRect/>
                </a:stretch>
              </p:blipFill>
              <p:spPr>
                <a:xfrm>
                  <a:off x="7527616" y="760430"/>
                  <a:ext cx="395640" cy="2556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51" name="Ink 50">
                  <a:extLst>
                    <a:ext uri="{FF2B5EF4-FFF2-40B4-BE49-F238E27FC236}">
                      <a16:creationId xmlns:a16="http://schemas.microsoft.com/office/drawing/2014/main" id="{1B686E7D-BC1C-D177-7F1C-737E88A7ABE4}"/>
                    </a:ext>
                  </a:extLst>
                </p14:cNvPr>
                <p14:cNvContentPartPr/>
                <p14:nvPr/>
              </p14:nvContentPartPr>
              <p14:xfrm>
                <a:off x="6734536" y="766550"/>
                <a:ext cx="672480" cy="25200"/>
              </p14:xfrm>
            </p:contentPart>
          </mc:Choice>
          <mc:Fallback xmlns="">
            <p:pic>
              <p:nvPicPr>
                <p:cNvPr id="51" name="Ink 50">
                  <a:extLst>
                    <a:ext uri="{FF2B5EF4-FFF2-40B4-BE49-F238E27FC236}">
                      <a16:creationId xmlns:a16="http://schemas.microsoft.com/office/drawing/2014/main" id="{1B686E7D-BC1C-D177-7F1C-737E88A7ABE4}"/>
                    </a:ext>
                  </a:extLst>
                </p:cNvPr>
                <p:cNvPicPr/>
                <p:nvPr/>
              </p:nvPicPr>
              <p:blipFill>
                <a:blip r:embed="rId64"/>
                <a:stretch>
                  <a:fillRect/>
                </a:stretch>
              </p:blipFill>
              <p:spPr>
                <a:xfrm>
                  <a:off x="6728416" y="760430"/>
                  <a:ext cx="684720" cy="37440"/>
                </a:xfrm>
                <a:prstGeom prst="rect">
                  <a:avLst/>
                </a:prstGeom>
              </p:spPr>
            </p:pic>
          </mc:Fallback>
        </mc:AlternateContent>
      </p:grpSp>
      <p:pic>
        <p:nvPicPr>
          <p:cNvPr id="56" name="Picture 55" descr="A person standing on a motorcycle&#10;&#10;AI-generated content may be incorrect.">
            <a:extLst>
              <a:ext uri="{FF2B5EF4-FFF2-40B4-BE49-F238E27FC236}">
                <a16:creationId xmlns:a16="http://schemas.microsoft.com/office/drawing/2014/main" id="{012B74A7-874D-8A25-FF6E-BD4C28D34D39}"/>
              </a:ext>
            </a:extLst>
          </p:cNvPr>
          <p:cNvPicPr>
            <a:picLocks noChangeAspect="1"/>
          </p:cNvPicPr>
          <p:nvPr/>
        </p:nvPicPr>
        <p:blipFill>
          <a:blip r:embed="rId65">
            <a:extLst>
              <a:ext uri="{28A0092B-C50C-407E-A947-70E740481C1C}">
                <a14:useLocalDpi xmlns:a14="http://schemas.microsoft.com/office/drawing/2010/main" val="0"/>
              </a:ext>
            </a:extLst>
          </a:blip>
          <a:stretch>
            <a:fillRect/>
          </a:stretch>
        </p:blipFill>
        <p:spPr>
          <a:xfrm>
            <a:off x="221697" y="73942"/>
            <a:ext cx="668289" cy="1113815"/>
          </a:xfrm>
          <a:prstGeom prst="rect">
            <a:avLst/>
          </a:prstGeom>
        </p:spPr>
      </p:pic>
    </p:spTree>
    <p:extLst>
      <p:ext uri="{BB962C8B-B14F-4D97-AF65-F5344CB8AC3E}">
        <p14:creationId xmlns:p14="http://schemas.microsoft.com/office/powerpoint/2010/main" val="31998576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69B388-B8B2-7BD8-105E-D14BB61B53C1}"/>
              </a:ext>
            </a:extLst>
          </p:cNvPr>
          <p:cNvSpPr>
            <a:spLocks noGrp="1"/>
          </p:cNvSpPr>
          <p:nvPr>
            <p:ph type="title"/>
          </p:nvPr>
        </p:nvSpPr>
        <p:spPr/>
        <p:txBody>
          <a:bodyPr/>
          <a:lstStyle/>
          <a:p>
            <a:r>
              <a:rPr lang="en-US" dirty="0"/>
              <a:t>Background pic for slide 1, landing page</a:t>
            </a:r>
          </a:p>
        </p:txBody>
      </p:sp>
      <p:pic>
        <p:nvPicPr>
          <p:cNvPr id="5" name="Picture 4" descr="A body of water with trees and blue sky&#10;&#10;AI-generated content may be incorrect.">
            <a:extLst>
              <a:ext uri="{FF2B5EF4-FFF2-40B4-BE49-F238E27FC236}">
                <a16:creationId xmlns:a16="http://schemas.microsoft.com/office/drawing/2014/main" id="{E07A975D-2C2C-33AB-E6CC-B583A34045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09055" y="1650595"/>
            <a:ext cx="6973889" cy="3556810"/>
          </a:xfrm>
          <a:prstGeom prst="rect">
            <a:avLst/>
          </a:prstGeom>
        </p:spPr>
      </p:pic>
    </p:spTree>
    <p:extLst>
      <p:ext uri="{BB962C8B-B14F-4D97-AF65-F5344CB8AC3E}">
        <p14:creationId xmlns:p14="http://schemas.microsoft.com/office/powerpoint/2010/main" val="2602462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B0B50D4-A162-C4C6-408F-56A40186C718}"/>
              </a:ext>
            </a:extLst>
          </p:cNvPr>
          <p:cNvPicPr>
            <a:picLocks noChangeAspect="1"/>
          </p:cNvPicPr>
          <p:nvPr/>
        </p:nvPicPr>
        <p:blipFill>
          <a:blip r:embed="rId3"/>
          <a:stretch>
            <a:fillRect/>
          </a:stretch>
        </p:blipFill>
        <p:spPr>
          <a:xfrm>
            <a:off x="0" y="1072858"/>
            <a:ext cx="12192000" cy="4712284"/>
          </a:xfrm>
          <a:prstGeom prst="rect">
            <a:avLst/>
          </a:prstGeom>
        </p:spPr>
      </p:pic>
      <p:grpSp>
        <p:nvGrpSpPr>
          <p:cNvPr id="8" name="Group 7">
            <a:extLst>
              <a:ext uri="{FF2B5EF4-FFF2-40B4-BE49-F238E27FC236}">
                <a16:creationId xmlns:a16="http://schemas.microsoft.com/office/drawing/2014/main" id="{A5D8488F-013E-2AEB-CFE2-209B2796BD80}"/>
              </a:ext>
            </a:extLst>
          </p:cNvPr>
          <p:cNvGrpSpPr/>
          <p:nvPr/>
        </p:nvGrpSpPr>
        <p:grpSpPr>
          <a:xfrm>
            <a:off x="2026096" y="3501830"/>
            <a:ext cx="7932960" cy="683280"/>
            <a:chOff x="2026096" y="3501830"/>
            <a:chExt cx="7932960" cy="683280"/>
          </a:xfrm>
        </p:grpSpPr>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5C7F7260-8486-9F59-DA54-814F4D259F2C}"/>
                    </a:ext>
                  </a:extLst>
                </p14:cNvPr>
                <p14:cNvContentPartPr/>
                <p14:nvPr/>
              </p14:nvContentPartPr>
              <p14:xfrm>
                <a:off x="2150656" y="3517670"/>
                <a:ext cx="7537680" cy="486360"/>
              </p14:xfrm>
            </p:contentPart>
          </mc:Choice>
          <mc:Fallback xmlns="">
            <p:pic>
              <p:nvPicPr>
                <p:cNvPr id="6" name="Ink 5">
                  <a:extLst>
                    <a:ext uri="{FF2B5EF4-FFF2-40B4-BE49-F238E27FC236}">
                      <a16:creationId xmlns:a16="http://schemas.microsoft.com/office/drawing/2014/main" id="{5C7F7260-8486-9F59-DA54-814F4D259F2C}"/>
                    </a:ext>
                  </a:extLst>
                </p:cNvPr>
                <p:cNvPicPr/>
                <p:nvPr/>
              </p:nvPicPr>
              <p:blipFill>
                <a:blip r:embed="rId5"/>
                <a:stretch>
                  <a:fillRect/>
                </a:stretch>
              </p:blipFill>
              <p:spPr>
                <a:xfrm>
                  <a:off x="2144536" y="3511550"/>
                  <a:ext cx="7549920" cy="4986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8FECAB75-A45E-7D12-CAA9-80F4AE66E03D}"/>
                    </a:ext>
                  </a:extLst>
                </p14:cNvPr>
                <p14:cNvContentPartPr/>
                <p14:nvPr/>
              </p14:nvContentPartPr>
              <p14:xfrm>
                <a:off x="2026096" y="3501830"/>
                <a:ext cx="7932960" cy="683280"/>
              </p14:xfrm>
            </p:contentPart>
          </mc:Choice>
          <mc:Fallback xmlns="">
            <p:pic>
              <p:nvPicPr>
                <p:cNvPr id="7" name="Ink 6">
                  <a:extLst>
                    <a:ext uri="{FF2B5EF4-FFF2-40B4-BE49-F238E27FC236}">
                      <a16:creationId xmlns:a16="http://schemas.microsoft.com/office/drawing/2014/main" id="{8FECAB75-A45E-7D12-CAA9-80F4AE66E03D}"/>
                    </a:ext>
                  </a:extLst>
                </p:cNvPr>
                <p:cNvPicPr/>
                <p:nvPr/>
              </p:nvPicPr>
              <p:blipFill>
                <a:blip r:embed="rId7"/>
                <a:stretch>
                  <a:fillRect/>
                </a:stretch>
              </p:blipFill>
              <p:spPr>
                <a:xfrm>
                  <a:off x="2019976" y="3495710"/>
                  <a:ext cx="7945200" cy="695520"/>
                </a:xfrm>
                <a:prstGeom prst="rect">
                  <a:avLst/>
                </a:prstGeom>
              </p:spPr>
            </p:pic>
          </mc:Fallback>
        </mc:AlternateContent>
      </p:grpSp>
      <p:pic>
        <p:nvPicPr>
          <p:cNvPr id="12" name="Picture 11" descr="A house with a fire in the back&#10;&#10;AI-generated content may be incorrect.">
            <a:extLst>
              <a:ext uri="{FF2B5EF4-FFF2-40B4-BE49-F238E27FC236}">
                <a16:creationId xmlns:a16="http://schemas.microsoft.com/office/drawing/2014/main" id="{24B98CE1-5F0D-ED95-3012-3AC4871216C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081408" y="4236396"/>
            <a:ext cx="2253702" cy="2253702"/>
          </a:xfrm>
          <a:prstGeom prst="rect">
            <a:avLst/>
          </a:prstGeom>
        </p:spPr>
      </p:pic>
      <p:pic>
        <p:nvPicPr>
          <p:cNvPr id="14" name="Picture 13" descr="A house with a flooded driveway&#10;&#10;AI-generated content may be incorrect.">
            <a:extLst>
              <a:ext uri="{FF2B5EF4-FFF2-40B4-BE49-F238E27FC236}">
                <a16:creationId xmlns:a16="http://schemas.microsoft.com/office/drawing/2014/main" id="{5C3FE1F4-DB4F-9BC2-EB8C-4EE6A9F4E6A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730041" y="4236396"/>
            <a:ext cx="2253702" cy="2253702"/>
          </a:xfrm>
          <a:prstGeom prst="rect">
            <a:avLst/>
          </a:prstGeom>
        </p:spPr>
      </p:pic>
      <p:pic>
        <p:nvPicPr>
          <p:cNvPr id="16" name="Picture 15" descr="A tree fallen over a house&#10;&#10;AI-generated content may be incorrect.">
            <a:extLst>
              <a:ext uri="{FF2B5EF4-FFF2-40B4-BE49-F238E27FC236}">
                <a16:creationId xmlns:a16="http://schemas.microsoft.com/office/drawing/2014/main" id="{6651DB41-A1AC-5988-E9AC-827CFFF2D95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379801" y="4236396"/>
            <a:ext cx="2253702" cy="2253702"/>
          </a:xfrm>
          <a:prstGeom prst="rect">
            <a:avLst/>
          </a:prstGeom>
        </p:spPr>
      </p:pic>
      <p:pic>
        <p:nvPicPr>
          <p:cNvPr id="18" name="Picture 17" descr="A road with debris on it&#10;&#10;AI-generated content may be incorrect.">
            <a:extLst>
              <a:ext uri="{FF2B5EF4-FFF2-40B4-BE49-F238E27FC236}">
                <a16:creationId xmlns:a16="http://schemas.microsoft.com/office/drawing/2014/main" id="{0AD41ECB-5D24-60FD-2E48-767C94F54AF9}"/>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114817" y="4236396"/>
            <a:ext cx="2253702" cy="2253702"/>
          </a:xfrm>
          <a:prstGeom prst="rect">
            <a:avLst/>
          </a:prstGeom>
        </p:spPr>
      </p:pic>
    </p:spTree>
    <p:extLst>
      <p:ext uri="{BB962C8B-B14F-4D97-AF65-F5344CB8AC3E}">
        <p14:creationId xmlns:p14="http://schemas.microsoft.com/office/powerpoint/2010/main" val="29538312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6E1C272-15CA-1AD4-8FD7-6C819F0DC354}"/>
              </a:ext>
            </a:extLst>
          </p:cNvPr>
          <p:cNvPicPr>
            <a:picLocks noChangeAspect="1"/>
          </p:cNvPicPr>
          <p:nvPr/>
        </p:nvPicPr>
        <p:blipFill>
          <a:blip r:embed="rId3"/>
          <a:stretch>
            <a:fillRect/>
          </a:stretch>
        </p:blipFill>
        <p:spPr>
          <a:xfrm>
            <a:off x="0" y="160523"/>
            <a:ext cx="12192000" cy="6536954"/>
          </a:xfrm>
          <a:prstGeom prst="rect">
            <a:avLst/>
          </a:prstGeom>
        </p:spPr>
      </p:pic>
      <p:grpSp>
        <p:nvGrpSpPr>
          <p:cNvPr id="10" name="Group 9">
            <a:extLst>
              <a:ext uri="{FF2B5EF4-FFF2-40B4-BE49-F238E27FC236}">
                <a16:creationId xmlns:a16="http://schemas.microsoft.com/office/drawing/2014/main" id="{1D3D6910-1AD0-3782-B372-4A1E7FD82AED}"/>
              </a:ext>
            </a:extLst>
          </p:cNvPr>
          <p:cNvGrpSpPr/>
          <p:nvPr/>
        </p:nvGrpSpPr>
        <p:grpSpPr>
          <a:xfrm>
            <a:off x="719556" y="690717"/>
            <a:ext cx="9039600" cy="1702800"/>
            <a:chOff x="719556" y="690717"/>
            <a:chExt cx="9039600" cy="1702800"/>
          </a:xfrm>
        </p:grpSpPr>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6E8F8E25-7F1D-CBFB-BAAD-9D529039CE1E}"/>
                    </a:ext>
                  </a:extLst>
                </p14:cNvPr>
                <p14:cNvContentPartPr/>
                <p14:nvPr/>
              </p14:nvContentPartPr>
              <p14:xfrm>
                <a:off x="1901436" y="953157"/>
                <a:ext cx="360" cy="360"/>
              </p14:xfrm>
            </p:contentPart>
          </mc:Choice>
          <mc:Fallback xmlns="">
            <p:pic>
              <p:nvPicPr>
                <p:cNvPr id="6" name="Ink 5">
                  <a:extLst>
                    <a:ext uri="{FF2B5EF4-FFF2-40B4-BE49-F238E27FC236}">
                      <a16:creationId xmlns:a16="http://schemas.microsoft.com/office/drawing/2014/main" id="{6E8F8E25-7F1D-CBFB-BAAD-9D529039CE1E}"/>
                    </a:ext>
                  </a:extLst>
                </p:cNvPr>
                <p:cNvPicPr/>
                <p:nvPr/>
              </p:nvPicPr>
              <p:blipFill>
                <a:blip r:embed="rId5"/>
                <a:stretch>
                  <a:fillRect/>
                </a:stretch>
              </p:blipFill>
              <p:spPr>
                <a:xfrm>
                  <a:off x="1895316" y="947037"/>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4F3F0059-FEBC-0EF3-2F8A-CD8AEDE9C213}"/>
                    </a:ext>
                  </a:extLst>
                </p14:cNvPr>
                <p14:cNvContentPartPr/>
                <p14:nvPr/>
              </p14:nvContentPartPr>
              <p14:xfrm>
                <a:off x="719556" y="690717"/>
                <a:ext cx="6545520" cy="1702800"/>
              </p14:xfrm>
            </p:contentPart>
          </mc:Choice>
          <mc:Fallback xmlns="">
            <p:pic>
              <p:nvPicPr>
                <p:cNvPr id="7" name="Ink 6">
                  <a:extLst>
                    <a:ext uri="{FF2B5EF4-FFF2-40B4-BE49-F238E27FC236}">
                      <a16:creationId xmlns:a16="http://schemas.microsoft.com/office/drawing/2014/main" id="{4F3F0059-FEBC-0EF3-2F8A-CD8AEDE9C213}"/>
                    </a:ext>
                  </a:extLst>
                </p:cNvPr>
                <p:cNvPicPr/>
                <p:nvPr/>
              </p:nvPicPr>
              <p:blipFill>
                <a:blip r:embed="rId7"/>
                <a:stretch>
                  <a:fillRect/>
                </a:stretch>
              </p:blipFill>
              <p:spPr>
                <a:xfrm>
                  <a:off x="713436" y="684597"/>
                  <a:ext cx="6557760" cy="17150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9" name="Ink 8">
                  <a:extLst>
                    <a:ext uri="{FF2B5EF4-FFF2-40B4-BE49-F238E27FC236}">
                      <a16:creationId xmlns:a16="http://schemas.microsoft.com/office/drawing/2014/main" id="{53B10825-2FD3-FB29-7C68-F33CF5704195}"/>
                    </a:ext>
                  </a:extLst>
                </p14:cNvPr>
                <p14:cNvContentPartPr/>
                <p14:nvPr/>
              </p14:nvContentPartPr>
              <p14:xfrm>
                <a:off x="763476" y="693237"/>
                <a:ext cx="8995680" cy="1539360"/>
              </p14:xfrm>
            </p:contentPart>
          </mc:Choice>
          <mc:Fallback xmlns="">
            <p:pic>
              <p:nvPicPr>
                <p:cNvPr id="9" name="Ink 8">
                  <a:extLst>
                    <a:ext uri="{FF2B5EF4-FFF2-40B4-BE49-F238E27FC236}">
                      <a16:creationId xmlns:a16="http://schemas.microsoft.com/office/drawing/2014/main" id="{53B10825-2FD3-FB29-7C68-F33CF5704195}"/>
                    </a:ext>
                  </a:extLst>
                </p:cNvPr>
                <p:cNvPicPr/>
                <p:nvPr/>
              </p:nvPicPr>
              <p:blipFill>
                <a:blip r:embed="rId9"/>
                <a:stretch>
                  <a:fillRect/>
                </a:stretch>
              </p:blipFill>
              <p:spPr>
                <a:xfrm>
                  <a:off x="757356" y="687117"/>
                  <a:ext cx="9007920" cy="1551600"/>
                </a:xfrm>
                <a:prstGeom prst="rect">
                  <a:avLst/>
                </a:prstGeom>
              </p:spPr>
            </p:pic>
          </mc:Fallback>
        </mc:AlternateContent>
      </p:grpSp>
      <p:grpSp>
        <p:nvGrpSpPr>
          <p:cNvPr id="13" name="Group 12">
            <a:extLst>
              <a:ext uri="{FF2B5EF4-FFF2-40B4-BE49-F238E27FC236}">
                <a16:creationId xmlns:a16="http://schemas.microsoft.com/office/drawing/2014/main" id="{29DE488F-A5F7-3B80-3690-DABDD322ABC8}"/>
              </a:ext>
            </a:extLst>
          </p:cNvPr>
          <p:cNvGrpSpPr/>
          <p:nvPr/>
        </p:nvGrpSpPr>
        <p:grpSpPr>
          <a:xfrm>
            <a:off x="516516" y="2966277"/>
            <a:ext cx="9698040" cy="779040"/>
            <a:chOff x="516516" y="2966277"/>
            <a:chExt cx="9698040" cy="779040"/>
          </a:xfrm>
        </p:grpSpPr>
        <mc:AlternateContent xmlns:mc="http://schemas.openxmlformats.org/markup-compatibility/2006" xmlns:p14="http://schemas.microsoft.com/office/powerpoint/2010/main">
          <mc:Choice Requires="p14">
            <p:contentPart p14:bwMode="auto" r:id="rId10">
              <p14:nvContentPartPr>
                <p14:cNvPr id="11" name="Ink 10">
                  <a:extLst>
                    <a:ext uri="{FF2B5EF4-FFF2-40B4-BE49-F238E27FC236}">
                      <a16:creationId xmlns:a16="http://schemas.microsoft.com/office/drawing/2014/main" id="{A8636ACA-5500-DF40-5FC8-3540C5D0F40F}"/>
                    </a:ext>
                  </a:extLst>
                </p14:cNvPr>
                <p14:cNvContentPartPr/>
                <p14:nvPr/>
              </p14:nvContentPartPr>
              <p14:xfrm>
                <a:off x="763476" y="2995797"/>
                <a:ext cx="8321760" cy="696240"/>
              </p14:xfrm>
            </p:contentPart>
          </mc:Choice>
          <mc:Fallback xmlns="">
            <p:pic>
              <p:nvPicPr>
                <p:cNvPr id="11" name="Ink 10">
                  <a:extLst>
                    <a:ext uri="{FF2B5EF4-FFF2-40B4-BE49-F238E27FC236}">
                      <a16:creationId xmlns:a16="http://schemas.microsoft.com/office/drawing/2014/main" id="{A8636ACA-5500-DF40-5FC8-3540C5D0F40F}"/>
                    </a:ext>
                  </a:extLst>
                </p:cNvPr>
                <p:cNvPicPr/>
                <p:nvPr/>
              </p:nvPicPr>
              <p:blipFill>
                <a:blip r:embed="rId11"/>
                <a:stretch>
                  <a:fillRect/>
                </a:stretch>
              </p:blipFill>
              <p:spPr>
                <a:xfrm>
                  <a:off x="757356" y="2989677"/>
                  <a:ext cx="8334000" cy="7084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2" name="Ink 11">
                  <a:extLst>
                    <a:ext uri="{FF2B5EF4-FFF2-40B4-BE49-F238E27FC236}">
                      <a16:creationId xmlns:a16="http://schemas.microsoft.com/office/drawing/2014/main" id="{5CF28186-FED8-2FA5-0F8B-C27F02576E2E}"/>
                    </a:ext>
                  </a:extLst>
                </p14:cNvPr>
                <p14:cNvContentPartPr/>
                <p14:nvPr/>
              </p14:nvContentPartPr>
              <p14:xfrm>
                <a:off x="516516" y="2966277"/>
                <a:ext cx="9698040" cy="779040"/>
              </p14:xfrm>
            </p:contentPart>
          </mc:Choice>
          <mc:Fallback xmlns="">
            <p:pic>
              <p:nvPicPr>
                <p:cNvPr id="12" name="Ink 11">
                  <a:extLst>
                    <a:ext uri="{FF2B5EF4-FFF2-40B4-BE49-F238E27FC236}">
                      <a16:creationId xmlns:a16="http://schemas.microsoft.com/office/drawing/2014/main" id="{5CF28186-FED8-2FA5-0F8B-C27F02576E2E}"/>
                    </a:ext>
                  </a:extLst>
                </p:cNvPr>
                <p:cNvPicPr/>
                <p:nvPr/>
              </p:nvPicPr>
              <p:blipFill>
                <a:blip r:embed="rId13"/>
                <a:stretch>
                  <a:fillRect/>
                </a:stretch>
              </p:blipFill>
              <p:spPr>
                <a:xfrm>
                  <a:off x="510396" y="2960157"/>
                  <a:ext cx="9710280" cy="791280"/>
                </a:xfrm>
                <a:prstGeom prst="rect">
                  <a:avLst/>
                </a:prstGeom>
              </p:spPr>
            </p:pic>
          </mc:Fallback>
        </mc:AlternateContent>
      </p:grpSp>
      <p:pic>
        <p:nvPicPr>
          <p:cNvPr id="15" name="Picture 14" descr="A building with a broken window&#10;&#10;AI-generated content may be incorrect.">
            <a:extLst>
              <a:ext uri="{FF2B5EF4-FFF2-40B4-BE49-F238E27FC236}">
                <a16:creationId xmlns:a16="http://schemas.microsoft.com/office/drawing/2014/main" id="{C3418CA9-99EF-C7B3-615F-5228EE595D6F}"/>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19556" y="611517"/>
            <a:ext cx="1702800" cy="1702800"/>
          </a:xfrm>
          <a:prstGeom prst="rect">
            <a:avLst/>
          </a:prstGeom>
        </p:spPr>
      </p:pic>
      <p:sp>
        <p:nvSpPr>
          <p:cNvPr id="16" name="TextBox 15">
            <a:extLst>
              <a:ext uri="{FF2B5EF4-FFF2-40B4-BE49-F238E27FC236}">
                <a16:creationId xmlns:a16="http://schemas.microsoft.com/office/drawing/2014/main" id="{6782510C-65A7-850E-13B4-C55B8EE7431B}"/>
              </a:ext>
            </a:extLst>
          </p:cNvPr>
          <p:cNvSpPr txBox="1"/>
          <p:nvPr/>
        </p:nvSpPr>
        <p:spPr>
          <a:xfrm>
            <a:off x="616213" y="2768707"/>
            <a:ext cx="9290206" cy="923330"/>
          </a:xfrm>
          <a:prstGeom prst="rect">
            <a:avLst/>
          </a:prstGeom>
          <a:noFill/>
        </p:spPr>
        <p:txBody>
          <a:bodyPr wrap="square" rtlCol="0">
            <a:spAutoFit/>
          </a:bodyPr>
          <a:lstStyle/>
          <a:p>
            <a:r>
              <a:rPr lang="en-US" dirty="0">
                <a:solidFill>
                  <a:schemeClr val="bg1"/>
                </a:solidFill>
                <a:highlight>
                  <a:srgbClr val="000000"/>
                </a:highlight>
              </a:rPr>
              <a:t>If your claim has been denied, or you don’t have enough money to get the work done, give us a call to get an honest opinion of your claim’s value and expected results should you decide to hire us.</a:t>
            </a:r>
          </a:p>
        </p:txBody>
      </p:sp>
    </p:spTree>
    <p:extLst>
      <p:ext uri="{BB962C8B-B14F-4D97-AF65-F5344CB8AC3E}">
        <p14:creationId xmlns:p14="http://schemas.microsoft.com/office/powerpoint/2010/main" val="40361940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C82DFC-A817-40EC-3875-92081A684741}"/>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FEA14FC0-5F16-A05B-A23D-FDF50730D7E9}"/>
              </a:ext>
            </a:extLst>
          </p:cNvPr>
          <p:cNvPicPr>
            <a:picLocks noChangeAspect="1"/>
          </p:cNvPicPr>
          <p:nvPr/>
        </p:nvPicPr>
        <p:blipFill>
          <a:blip r:embed="rId3"/>
          <a:stretch>
            <a:fillRect/>
          </a:stretch>
        </p:blipFill>
        <p:spPr>
          <a:xfrm>
            <a:off x="866979" y="0"/>
            <a:ext cx="10458042" cy="6858000"/>
          </a:xfrm>
          <a:prstGeom prst="rect">
            <a:avLst/>
          </a:prstGeom>
        </p:spPr>
      </p:pic>
    </p:spTree>
    <p:extLst>
      <p:ext uri="{BB962C8B-B14F-4D97-AF65-F5344CB8AC3E}">
        <p14:creationId xmlns:p14="http://schemas.microsoft.com/office/powerpoint/2010/main" val="312768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C98FB5-BCCB-08C5-6CBE-A0AF7CAAB701}"/>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94BC3278-53BE-7B2B-394D-F1199E44B3D3}"/>
              </a:ext>
            </a:extLst>
          </p:cNvPr>
          <p:cNvSpPr txBox="1"/>
          <p:nvPr/>
        </p:nvSpPr>
        <p:spPr>
          <a:xfrm>
            <a:off x="1546698" y="345332"/>
            <a:ext cx="8297693" cy="369332"/>
          </a:xfrm>
          <a:prstGeom prst="rect">
            <a:avLst/>
          </a:prstGeom>
          <a:noFill/>
        </p:spPr>
        <p:txBody>
          <a:bodyPr wrap="square" rtlCol="0">
            <a:spAutoFit/>
          </a:bodyPr>
          <a:lstStyle/>
          <a:p>
            <a:r>
              <a:rPr lang="en-US" dirty="0"/>
              <a:t>Contact us</a:t>
            </a:r>
          </a:p>
        </p:txBody>
      </p:sp>
      <p:pic>
        <p:nvPicPr>
          <p:cNvPr id="4" name="Picture 3">
            <a:extLst>
              <a:ext uri="{FF2B5EF4-FFF2-40B4-BE49-F238E27FC236}">
                <a16:creationId xmlns:a16="http://schemas.microsoft.com/office/drawing/2014/main" id="{8A5C4C46-2CDF-EE23-2175-7344F532EF8A}"/>
              </a:ext>
            </a:extLst>
          </p:cNvPr>
          <p:cNvPicPr>
            <a:picLocks noChangeAspect="1"/>
          </p:cNvPicPr>
          <p:nvPr/>
        </p:nvPicPr>
        <p:blipFill>
          <a:blip r:embed="rId3"/>
          <a:stretch>
            <a:fillRect/>
          </a:stretch>
        </p:blipFill>
        <p:spPr>
          <a:xfrm>
            <a:off x="1809718" y="866756"/>
            <a:ext cx="8572563" cy="5124487"/>
          </a:xfrm>
          <a:prstGeom prst="rect">
            <a:avLst/>
          </a:prstGeom>
        </p:spPr>
      </p:pic>
      <p:grpSp>
        <p:nvGrpSpPr>
          <p:cNvPr id="7" name="Group 6">
            <a:extLst>
              <a:ext uri="{FF2B5EF4-FFF2-40B4-BE49-F238E27FC236}">
                <a16:creationId xmlns:a16="http://schemas.microsoft.com/office/drawing/2014/main" id="{1B40DCDB-26C9-4B62-A457-FBE42196DE36}"/>
              </a:ext>
            </a:extLst>
          </p:cNvPr>
          <p:cNvGrpSpPr/>
          <p:nvPr/>
        </p:nvGrpSpPr>
        <p:grpSpPr>
          <a:xfrm>
            <a:off x="1977496" y="1904150"/>
            <a:ext cx="2706480" cy="497880"/>
            <a:chOff x="1977496" y="1904150"/>
            <a:chExt cx="2706480" cy="497880"/>
          </a:xfrm>
        </p:grpSpPr>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7902F9B7-15E0-13E9-8B01-5868743109C6}"/>
                    </a:ext>
                  </a:extLst>
                </p14:cNvPr>
                <p14:cNvContentPartPr/>
                <p14:nvPr/>
              </p14:nvContentPartPr>
              <p14:xfrm>
                <a:off x="2063176" y="1904150"/>
                <a:ext cx="2221560" cy="465840"/>
              </p14:xfrm>
            </p:contentPart>
          </mc:Choice>
          <mc:Fallback xmlns="">
            <p:pic>
              <p:nvPicPr>
                <p:cNvPr id="5" name="Ink 4">
                  <a:extLst>
                    <a:ext uri="{FF2B5EF4-FFF2-40B4-BE49-F238E27FC236}">
                      <a16:creationId xmlns:a16="http://schemas.microsoft.com/office/drawing/2014/main" id="{7902F9B7-15E0-13E9-8B01-5868743109C6}"/>
                    </a:ext>
                  </a:extLst>
                </p:cNvPr>
                <p:cNvPicPr/>
                <p:nvPr/>
              </p:nvPicPr>
              <p:blipFill>
                <a:blip r:embed="rId5"/>
                <a:stretch>
                  <a:fillRect/>
                </a:stretch>
              </p:blipFill>
              <p:spPr>
                <a:xfrm>
                  <a:off x="2057056" y="1898030"/>
                  <a:ext cx="2233800" cy="4780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50F1819F-971C-2C6C-56E1-E811127D143B}"/>
                    </a:ext>
                  </a:extLst>
                </p14:cNvPr>
                <p14:cNvContentPartPr/>
                <p14:nvPr/>
              </p14:nvContentPartPr>
              <p14:xfrm>
                <a:off x="1977496" y="1951670"/>
                <a:ext cx="2706480" cy="450360"/>
              </p14:xfrm>
            </p:contentPart>
          </mc:Choice>
          <mc:Fallback xmlns="">
            <p:pic>
              <p:nvPicPr>
                <p:cNvPr id="6" name="Ink 5">
                  <a:extLst>
                    <a:ext uri="{FF2B5EF4-FFF2-40B4-BE49-F238E27FC236}">
                      <a16:creationId xmlns:a16="http://schemas.microsoft.com/office/drawing/2014/main" id="{50F1819F-971C-2C6C-56E1-E811127D143B}"/>
                    </a:ext>
                  </a:extLst>
                </p:cNvPr>
                <p:cNvPicPr/>
                <p:nvPr/>
              </p:nvPicPr>
              <p:blipFill>
                <a:blip r:embed="rId7"/>
                <a:stretch>
                  <a:fillRect/>
                </a:stretch>
              </p:blipFill>
              <p:spPr>
                <a:xfrm>
                  <a:off x="1971376" y="1945550"/>
                  <a:ext cx="2718720" cy="462600"/>
                </a:xfrm>
                <a:prstGeom prst="rect">
                  <a:avLst/>
                </a:prstGeom>
              </p:spPr>
            </p:pic>
          </mc:Fallback>
        </mc:AlternateContent>
      </p:grpSp>
      <p:grpSp>
        <p:nvGrpSpPr>
          <p:cNvPr id="10" name="Group 9">
            <a:extLst>
              <a:ext uri="{FF2B5EF4-FFF2-40B4-BE49-F238E27FC236}">
                <a16:creationId xmlns:a16="http://schemas.microsoft.com/office/drawing/2014/main" id="{12704524-A5A7-1272-725A-2172C95DBEEF}"/>
              </a:ext>
            </a:extLst>
          </p:cNvPr>
          <p:cNvGrpSpPr/>
          <p:nvPr/>
        </p:nvGrpSpPr>
        <p:grpSpPr>
          <a:xfrm>
            <a:off x="2047336" y="4035350"/>
            <a:ext cx="1109520" cy="1023120"/>
            <a:chOff x="2047336" y="4035350"/>
            <a:chExt cx="1109520" cy="1023120"/>
          </a:xfrm>
        </p:grpSpPr>
        <mc:AlternateContent xmlns:mc="http://schemas.openxmlformats.org/markup-compatibility/2006" xmlns:p14="http://schemas.microsoft.com/office/powerpoint/2010/main">
          <mc:Choice Requires="p14">
            <p:contentPart p14:bwMode="auto" r:id="rId8">
              <p14:nvContentPartPr>
                <p14:cNvPr id="8" name="Ink 7">
                  <a:extLst>
                    <a:ext uri="{FF2B5EF4-FFF2-40B4-BE49-F238E27FC236}">
                      <a16:creationId xmlns:a16="http://schemas.microsoft.com/office/drawing/2014/main" id="{977C03D6-BCC1-8A3C-1994-DF497B7DFE0C}"/>
                    </a:ext>
                  </a:extLst>
                </p14:cNvPr>
                <p14:cNvContentPartPr/>
                <p14:nvPr/>
              </p14:nvContentPartPr>
              <p14:xfrm>
                <a:off x="2047336" y="4066670"/>
                <a:ext cx="1018800" cy="991800"/>
              </p14:xfrm>
            </p:contentPart>
          </mc:Choice>
          <mc:Fallback xmlns="">
            <p:pic>
              <p:nvPicPr>
                <p:cNvPr id="8" name="Ink 7">
                  <a:extLst>
                    <a:ext uri="{FF2B5EF4-FFF2-40B4-BE49-F238E27FC236}">
                      <a16:creationId xmlns:a16="http://schemas.microsoft.com/office/drawing/2014/main" id="{977C03D6-BCC1-8A3C-1994-DF497B7DFE0C}"/>
                    </a:ext>
                  </a:extLst>
                </p:cNvPr>
                <p:cNvPicPr/>
                <p:nvPr/>
              </p:nvPicPr>
              <p:blipFill>
                <a:blip r:embed="rId9"/>
                <a:stretch>
                  <a:fillRect/>
                </a:stretch>
              </p:blipFill>
              <p:spPr>
                <a:xfrm>
                  <a:off x="2041216" y="4060550"/>
                  <a:ext cx="1031040" cy="10040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9" name="Ink 8">
                  <a:extLst>
                    <a:ext uri="{FF2B5EF4-FFF2-40B4-BE49-F238E27FC236}">
                      <a16:creationId xmlns:a16="http://schemas.microsoft.com/office/drawing/2014/main" id="{7CC6954C-3071-0052-A003-C27857681CF4}"/>
                    </a:ext>
                  </a:extLst>
                </p14:cNvPr>
                <p14:cNvContentPartPr/>
                <p14:nvPr/>
              </p14:nvContentPartPr>
              <p14:xfrm>
                <a:off x="2062096" y="4035350"/>
                <a:ext cx="1094760" cy="1020600"/>
              </p14:xfrm>
            </p:contentPart>
          </mc:Choice>
          <mc:Fallback xmlns="">
            <p:pic>
              <p:nvPicPr>
                <p:cNvPr id="9" name="Ink 8">
                  <a:extLst>
                    <a:ext uri="{FF2B5EF4-FFF2-40B4-BE49-F238E27FC236}">
                      <a16:creationId xmlns:a16="http://schemas.microsoft.com/office/drawing/2014/main" id="{7CC6954C-3071-0052-A003-C27857681CF4}"/>
                    </a:ext>
                  </a:extLst>
                </p:cNvPr>
                <p:cNvPicPr/>
                <p:nvPr/>
              </p:nvPicPr>
              <p:blipFill>
                <a:blip r:embed="rId11"/>
                <a:stretch>
                  <a:fillRect/>
                </a:stretch>
              </p:blipFill>
              <p:spPr>
                <a:xfrm>
                  <a:off x="2055976" y="4029230"/>
                  <a:ext cx="1107000" cy="1032840"/>
                </a:xfrm>
                <a:prstGeom prst="rect">
                  <a:avLst/>
                </a:prstGeom>
              </p:spPr>
            </p:pic>
          </mc:Fallback>
        </mc:AlternateContent>
      </p:grpSp>
      <p:grpSp>
        <p:nvGrpSpPr>
          <p:cNvPr id="13" name="Group 12">
            <a:extLst>
              <a:ext uri="{FF2B5EF4-FFF2-40B4-BE49-F238E27FC236}">
                <a16:creationId xmlns:a16="http://schemas.microsoft.com/office/drawing/2014/main" id="{917F036A-8754-ED4A-B41D-78657CFDBDC6}"/>
              </a:ext>
            </a:extLst>
          </p:cNvPr>
          <p:cNvGrpSpPr/>
          <p:nvPr/>
        </p:nvGrpSpPr>
        <p:grpSpPr>
          <a:xfrm>
            <a:off x="6869896" y="2296910"/>
            <a:ext cx="1339200" cy="387720"/>
            <a:chOff x="6869896" y="2296910"/>
            <a:chExt cx="1339200" cy="387720"/>
          </a:xfrm>
        </p:grpSpPr>
        <mc:AlternateContent xmlns:mc="http://schemas.openxmlformats.org/markup-compatibility/2006" xmlns:p14="http://schemas.microsoft.com/office/powerpoint/2010/main">
          <mc:Choice Requires="p14">
            <p:contentPart p14:bwMode="auto" r:id="rId12">
              <p14:nvContentPartPr>
                <p14:cNvPr id="11" name="Ink 10">
                  <a:extLst>
                    <a:ext uri="{FF2B5EF4-FFF2-40B4-BE49-F238E27FC236}">
                      <a16:creationId xmlns:a16="http://schemas.microsoft.com/office/drawing/2014/main" id="{871A7A8F-D931-D3FD-C1C2-14A02F6CC1E0}"/>
                    </a:ext>
                  </a:extLst>
                </p14:cNvPr>
                <p14:cNvContentPartPr/>
                <p14:nvPr/>
              </p14:nvContentPartPr>
              <p14:xfrm>
                <a:off x="6869896" y="2297630"/>
                <a:ext cx="1108440" cy="387000"/>
              </p14:xfrm>
            </p:contentPart>
          </mc:Choice>
          <mc:Fallback xmlns="">
            <p:pic>
              <p:nvPicPr>
                <p:cNvPr id="11" name="Ink 10">
                  <a:extLst>
                    <a:ext uri="{FF2B5EF4-FFF2-40B4-BE49-F238E27FC236}">
                      <a16:creationId xmlns:a16="http://schemas.microsoft.com/office/drawing/2014/main" id="{871A7A8F-D931-D3FD-C1C2-14A02F6CC1E0}"/>
                    </a:ext>
                  </a:extLst>
                </p:cNvPr>
                <p:cNvPicPr/>
                <p:nvPr/>
              </p:nvPicPr>
              <p:blipFill>
                <a:blip r:embed="rId13"/>
                <a:stretch>
                  <a:fillRect/>
                </a:stretch>
              </p:blipFill>
              <p:spPr>
                <a:xfrm>
                  <a:off x="6863776" y="2291510"/>
                  <a:ext cx="1120680" cy="3992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2" name="Ink 11">
                  <a:extLst>
                    <a:ext uri="{FF2B5EF4-FFF2-40B4-BE49-F238E27FC236}">
                      <a16:creationId xmlns:a16="http://schemas.microsoft.com/office/drawing/2014/main" id="{D1F23FCD-14C5-0F6F-4202-F4B9F5A6882D}"/>
                    </a:ext>
                  </a:extLst>
                </p14:cNvPr>
                <p14:cNvContentPartPr/>
                <p14:nvPr/>
              </p14:nvContentPartPr>
              <p14:xfrm>
                <a:off x="6937216" y="2296910"/>
                <a:ext cx="1271880" cy="358920"/>
              </p14:xfrm>
            </p:contentPart>
          </mc:Choice>
          <mc:Fallback xmlns="">
            <p:pic>
              <p:nvPicPr>
                <p:cNvPr id="12" name="Ink 11">
                  <a:extLst>
                    <a:ext uri="{FF2B5EF4-FFF2-40B4-BE49-F238E27FC236}">
                      <a16:creationId xmlns:a16="http://schemas.microsoft.com/office/drawing/2014/main" id="{D1F23FCD-14C5-0F6F-4202-F4B9F5A6882D}"/>
                    </a:ext>
                  </a:extLst>
                </p:cNvPr>
                <p:cNvPicPr/>
                <p:nvPr/>
              </p:nvPicPr>
              <p:blipFill>
                <a:blip r:embed="rId15"/>
                <a:stretch>
                  <a:fillRect/>
                </a:stretch>
              </p:blipFill>
              <p:spPr>
                <a:xfrm>
                  <a:off x="6931096" y="2290790"/>
                  <a:ext cx="1284120" cy="3711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6">
            <p14:nvContentPartPr>
              <p14:cNvPr id="14" name="Ink 13">
                <a:extLst>
                  <a:ext uri="{FF2B5EF4-FFF2-40B4-BE49-F238E27FC236}">
                    <a16:creationId xmlns:a16="http://schemas.microsoft.com/office/drawing/2014/main" id="{30460D26-95BE-4C5B-737E-D74C301CF564}"/>
                  </a:ext>
                </a:extLst>
              </p14:cNvPr>
              <p14:cNvContentPartPr/>
              <p14:nvPr/>
            </p14:nvContentPartPr>
            <p14:xfrm>
              <a:off x="6797896" y="4925270"/>
              <a:ext cx="2030040" cy="36720"/>
            </p14:xfrm>
          </p:contentPart>
        </mc:Choice>
        <mc:Fallback xmlns="">
          <p:pic>
            <p:nvPicPr>
              <p:cNvPr id="14" name="Ink 13">
                <a:extLst>
                  <a:ext uri="{FF2B5EF4-FFF2-40B4-BE49-F238E27FC236}">
                    <a16:creationId xmlns:a16="http://schemas.microsoft.com/office/drawing/2014/main" id="{30460D26-95BE-4C5B-737E-D74C301CF564}"/>
                  </a:ext>
                </a:extLst>
              </p:cNvPr>
              <p:cNvPicPr/>
              <p:nvPr/>
            </p:nvPicPr>
            <p:blipFill>
              <a:blip r:embed="rId17"/>
              <a:stretch>
                <a:fillRect/>
              </a:stretch>
            </p:blipFill>
            <p:spPr>
              <a:xfrm>
                <a:off x="6791776" y="4919150"/>
                <a:ext cx="2042280"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5" name="Ink 14">
                <a:extLst>
                  <a:ext uri="{FF2B5EF4-FFF2-40B4-BE49-F238E27FC236}">
                    <a16:creationId xmlns:a16="http://schemas.microsoft.com/office/drawing/2014/main" id="{9E7F294B-21DC-545E-CB60-8A6371FE377E}"/>
                  </a:ext>
                </a:extLst>
              </p14:cNvPr>
              <p14:cNvContentPartPr/>
              <p14:nvPr/>
            </p14:nvContentPartPr>
            <p14:xfrm>
              <a:off x="7175896" y="3309230"/>
              <a:ext cx="379080" cy="26640"/>
            </p14:xfrm>
          </p:contentPart>
        </mc:Choice>
        <mc:Fallback xmlns="">
          <p:pic>
            <p:nvPicPr>
              <p:cNvPr id="15" name="Ink 14">
                <a:extLst>
                  <a:ext uri="{FF2B5EF4-FFF2-40B4-BE49-F238E27FC236}">
                    <a16:creationId xmlns:a16="http://schemas.microsoft.com/office/drawing/2014/main" id="{9E7F294B-21DC-545E-CB60-8A6371FE377E}"/>
                  </a:ext>
                </a:extLst>
              </p:cNvPr>
              <p:cNvPicPr/>
              <p:nvPr/>
            </p:nvPicPr>
            <p:blipFill>
              <a:blip r:embed="rId19"/>
              <a:stretch>
                <a:fillRect/>
              </a:stretch>
            </p:blipFill>
            <p:spPr>
              <a:xfrm>
                <a:off x="7169776" y="3303110"/>
                <a:ext cx="391320" cy="388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6" name="Ink 15">
                <a:extLst>
                  <a:ext uri="{FF2B5EF4-FFF2-40B4-BE49-F238E27FC236}">
                    <a16:creationId xmlns:a16="http://schemas.microsoft.com/office/drawing/2014/main" id="{E01ABA8B-AB80-F742-87F7-96A09AA612F9}"/>
                  </a:ext>
                </a:extLst>
              </p14:cNvPr>
              <p14:cNvContentPartPr/>
              <p14:nvPr/>
            </p14:nvContentPartPr>
            <p14:xfrm>
              <a:off x="6802216" y="3605150"/>
              <a:ext cx="2984040" cy="17640"/>
            </p14:xfrm>
          </p:contentPart>
        </mc:Choice>
        <mc:Fallback xmlns="">
          <p:pic>
            <p:nvPicPr>
              <p:cNvPr id="16" name="Ink 15">
                <a:extLst>
                  <a:ext uri="{FF2B5EF4-FFF2-40B4-BE49-F238E27FC236}">
                    <a16:creationId xmlns:a16="http://schemas.microsoft.com/office/drawing/2014/main" id="{E01ABA8B-AB80-F742-87F7-96A09AA612F9}"/>
                  </a:ext>
                </a:extLst>
              </p:cNvPr>
              <p:cNvPicPr/>
              <p:nvPr/>
            </p:nvPicPr>
            <p:blipFill>
              <a:blip r:embed="rId21"/>
              <a:stretch>
                <a:fillRect/>
              </a:stretch>
            </p:blipFill>
            <p:spPr>
              <a:xfrm>
                <a:off x="6796096" y="3599030"/>
                <a:ext cx="2996280" cy="29880"/>
              </a:xfrm>
              <a:prstGeom prst="rect">
                <a:avLst/>
              </a:prstGeom>
            </p:spPr>
          </p:pic>
        </mc:Fallback>
      </mc:AlternateContent>
    </p:spTree>
    <p:extLst>
      <p:ext uri="{BB962C8B-B14F-4D97-AF65-F5344CB8AC3E}">
        <p14:creationId xmlns:p14="http://schemas.microsoft.com/office/powerpoint/2010/main" val="26459867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568748-8A6E-2B87-0EE0-546F6AC85F2D}"/>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F91F8B09-4ABC-5FCF-44FD-51CA8CA31806}"/>
              </a:ext>
            </a:extLst>
          </p:cNvPr>
          <p:cNvSpPr txBox="1"/>
          <p:nvPr/>
        </p:nvSpPr>
        <p:spPr>
          <a:xfrm>
            <a:off x="3048330" y="1443841"/>
            <a:ext cx="6254695" cy="5078313"/>
          </a:xfrm>
          <a:prstGeom prst="rect">
            <a:avLst/>
          </a:prstGeom>
          <a:noFill/>
        </p:spPr>
        <p:txBody>
          <a:bodyPr wrap="square">
            <a:spAutoFit/>
          </a:bodyPr>
          <a:lstStyle/>
          <a:p>
            <a:r>
              <a:rPr lang="en-US" dirty="0"/>
              <a:t>How much do you charge? We work on a contingency fee basis, which is a small percentage of the final settlement. If we don't recover money for you, you owe us nothing.</a:t>
            </a:r>
          </a:p>
          <a:p>
            <a:endParaRPr lang="en-US" dirty="0"/>
          </a:p>
          <a:p>
            <a:r>
              <a:rPr lang="en-US" dirty="0"/>
              <a:t>Will hiring a PA slow down my claim? On the contrary, we often expedite the process by providing thorough, professional documentation that speeds up the review process.</a:t>
            </a:r>
          </a:p>
          <a:p>
            <a:endParaRPr lang="en-US" dirty="0"/>
          </a:p>
          <a:p>
            <a:r>
              <a:rPr lang="en-US" dirty="0"/>
              <a:t>Can you help me even if my claim has already been filed or denied? Absolutely. We specialize in taking over claims that have been underpaid, delayed, or outright denied by the insurance company.</a:t>
            </a:r>
          </a:p>
          <a:p>
            <a:endParaRPr lang="en-US" dirty="0"/>
          </a:p>
          <a:p>
            <a:r>
              <a:rPr lang="en-US" dirty="0"/>
              <a:t>Is a Public Adjuster the same as the adjuster the insurance company sends? No. The insurance company's adjuster works for the insurance company. We work for you. We have no financial incentive to minimize your payout.</a:t>
            </a:r>
          </a:p>
        </p:txBody>
      </p:sp>
      <p:sp>
        <p:nvSpPr>
          <p:cNvPr id="4" name="TextBox 3">
            <a:extLst>
              <a:ext uri="{FF2B5EF4-FFF2-40B4-BE49-F238E27FC236}">
                <a16:creationId xmlns:a16="http://schemas.microsoft.com/office/drawing/2014/main" id="{D57DAA09-6B2D-B0FA-F39A-71C4761E4CF0}"/>
              </a:ext>
            </a:extLst>
          </p:cNvPr>
          <p:cNvSpPr txBox="1"/>
          <p:nvPr/>
        </p:nvSpPr>
        <p:spPr>
          <a:xfrm>
            <a:off x="3737113" y="556591"/>
            <a:ext cx="3848431" cy="369332"/>
          </a:xfrm>
          <a:prstGeom prst="rect">
            <a:avLst/>
          </a:prstGeom>
          <a:noFill/>
        </p:spPr>
        <p:txBody>
          <a:bodyPr wrap="square" rtlCol="0">
            <a:spAutoFit/>
          </a:bodyPr>
          <a:lstStyle/>
          <a:p>
            <a:r>
              <a:rPr lang="en-US" dirty="0"/>
              <a:t>FAQ</a:t>
            </a:r>
          </a:p>
        </p:txBody>
      </p:sp>
    </p:spTree>
    <p:extLst>
      <p:ext uri="{BB962C8B-B14F-4D97-AF65-F5344CB8AC3E}">
        <p14:creationId xmlns:p14="http://schemas.microsoft.com/office/powerpoint/2010/main" val="29016117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160F17-C6AF-D571-D1F2-A8457685C624}"/>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177F1105-02F2-8138-938D-7622635127B7}"/>
              </a:ext>
            </a:extLst>
          </p:cNvPr>
          <p:cNvSpPr txBox="1"/>
          <p:nvPr/>
        </p:nvSpPr>
        <p:spPr>
          <a:xfrm>
            <a:off x="2902226" y="3429000"/>
            <a:ext cx="6096662" cy="2308324"/>
          </a:xfrm>
          <a:prstGeom prst="rect">
            <a:avLst/>
          </a:prstGeom>
          <a:noFill/>
        </p:spPr>
        <p:txBody>
          <a:bodyPr wrap="square">
            <a:spAutoFit/>
          </a:bodyPr>
          <a:lstStyle/>
          <a:p>
            <a:r>
              <a:rPr lang="en-US" dirty="0"/>
              <a:t>At Magnum PA, we believe that when disaster strikes, you deserve a fair and complete recovery. Insurance policies are complex, and the system is designed for the insurance company's benefit, not yours. Our mission is to level the playing field. As licensed Public Adjusters, we have the technical expertise and negotiation skills to interpret policies, document every dollar of damage, and vigorously negotiate on your behalf.</a:t>
            </a:r>
          </a:p>
        </p:txBody>
      </p:sp>
      <p:sp>
        <p:nvSpPr>
          <p:cNvPr id="4" name="TextBox 3">
            <a:extLst>
              <a:ext uri="{FF2B5EF4-FFF2-40B4-BE49-F238E27FC236}">
                <a16:creationId xmlns:a16="http://schemas.microsoft.com/office/drawing/2014/main" id="{41829D24-4EF7-3B59-467B-5B9CBC09C5E1}"/>
              </a:ext>
            </a:extLst>
          </p:cNvPr>
          <p:cNvSpPr txBox="1"/>
          <p:nvPr/>
        </p:nvSpPr>
        <p:spPr>
          <a:xfrm>
            <a:off x="3248108" y="258417"/>
            <a:ext cx="5975405" cy="369332"/>
          </a:xfrm>
          <a:prstGeom prst="rect">
            <a:avLst/>
          </a:prstGeom>
          <a:noFill/>
        </p:spPr>
        <p:txBody>
          <a:bodyPr wrap="square" rtlCol="0">
            <a:spAutoFit/>
          </a:bodyPr>
          <a:lstStyle/>
          <a:p>
            <a:r>
              <a:rPr lang="en-US" dirty="0"/>
              <a:t>About</a:t>
            </a:r>
          </a:p>
        </p:txBody>
      </p:sp>
      <p:sp>
        <p:nvSpPr>
          <p:cNvPr id="5" name="TextBox 4">
            <a:extLst>
              <a:ext uri="{FF2B5EF4-FFF2-40B4-BE49-F238E27FC236}">
                <a16:creationId xmlns:a16="http://schemas.microsoft.com/office/drawing/2014/main" id="{800EB965-F89C-46D0-E774-43DAAA619F68}"/>
              </a:ext>
            </a:extLst>
          </p:cNvPr>
          <p:cNvSpPr txBox="1"/>
          <p:nvPr/>
        </p:nvSpPr>
        <p:spPr>
          <a:xfrm>
            <a:off x="2902226" y="815773"/>
            <a:ext cx="5975405" cy="2308324"/>
          </a:xfrm>
          <a:prstGeom prst="rect">
            <a:avLst/>
          </a:prstGeom>
          <a:noFill/>
        </p:spPr>
        <p:txBody>
          <a:bodyPr wrap="square" rtlCol="0">
            <a:spAutoFit/>
          </a:bodyPr>
          <a:lstStyle/>
          <a:p>
            <a:r>
              <a:rPr lang="en-US" dirty="0"/>
              <a:t>Magnum PA was started in 2025 after the primary adjuster, Craig McGonigle, grew sick of working for the insurance company and seeing insureds taken advantage of by insurance companies, and agents selling on price. Insureds would think they were covered, but the fine print in the insurance contract would cause them to be out of pocket more than their deductible. He has been licensed in Florida since 2014.</a:t>
            </a:r>
          </a:p>
        </p:txBody>
      </p:sp>
    </p:spTree>
    <p:extLst>
      <p:ext uri="{BB962C8B-B14F-4D97-AF65-F5344CB8AC3E}">
        <p14:creationId xmlns:p14="http://schemas.microsoft.com/office/powerpoint/2010/main" val="33897456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F2B5D5-8990-5A02-0331-207651AE7CB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A519BE3-57C9-92DC-B93E-29DCF95AEC95}"/>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85691353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72</TotalTime>
  <Words>903</Words>
  <Application>Microsoft Office PowerPoint</Application>
  <PresentationFormat>Widescreen</PresentationFormat>
  <Paragraphs>49</Paragraphs>
  <Slides>9</Slides>
  <Notes>6</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vt:i4>
      </vt:variant>
    </vt:vector>
  </HeadingPairs>
  <TitlesOfParts>
    <vt:vector size="13" baseType="lpstr">
      <vt:lpstr>Aptos</vt:lpstr>
      <vt:lpstr>Aptos Display</vt:lpstr>
      <vt:lpstr>Arial</vt:lpstr>
      <vt:lpstr>Office Theme</vt:lpstr>
      <vt:lpstr>PowerPoint Presentation</vt:lpstr>
      <vt:lpstr>Background pic for slide 1, landing page</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Craig McGonigle</dc:creator>
  <cp:lastModifiedBy>Craig McGonigle</cp:lastModifiedBy>
  <cp:revision>3</cp:revision>
  <dcterms:created xsi:type="dcterms:W3CDTF">2025-11-18T18:25:08Z</dcterms:created>
  <dcterms:modified xsi:type="dcterms:W3CDTF">2025-11-20T19:36:33Z</dcterms:modified>
</cp:coreProperties>
</file>